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8" r:id="rId2"/>
    <p:sldId id="327" r:id="rId3"/>
    <p:sldId id="276" r:id="rId4"/>
    <p:sldId id="290" r:id="rId5"/>
    <p:sldId id="323" r:id="rId6"/>
    <p:sldId id="291" r:id="rId7"/>
    <p:sldId id="293" r:id="rId8"/>
    <p:sldId id="300" r:id="rId9"/>
    <p:sldId id="317" r:id="rId10"/>
    <p:sldId id="324" r:id="rId11"/>
    <p:sldId id="325" r:id="rId12"/>
    <p:sldId id="326" r:id="rId13"/>
    <p:sldId id="267" r:id="rId14"/>
    <p:sldId id="320" r:id="rId15"/>
    <p:sldId id="328" r:id="rId16"/>
    <p:sldId id="330" r:id="rId17"/>
    <p:sldId id="329" r:id="rId18"/>
    <p:sldId id="331" r:id="rId19"/>
    <p:sldId id="332" r:id="rId20"/>
    <p:sldId id="333" r:id="rId21"/>
    <p:sldId id="334" r:id="rId22"/>
    <p:sldId id="265" r:id="rId23"/>
    <p:sldId id="286" r:id="rId24"/>
  </p:sldIdLst>
  <p:sldSz cx="18288000" cy="10287000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old" panose="00000800000000000000" charset="0"/>
      <p:regular r:id="rId30"/>
      <p:bold r:id="rId31"/>
    </p:embeddedFont>
    <p:embeddedFont>
      <p:font typeface="Montserrat Extra-Bold" panose="020B0604020202020204" charset="0"/>
      <p:regular r:id="rId32"/>
      <p:bold r:id="rId33"/>
    </p:embeddedFont>
    <p:embeddedFont>
      <p:font typeface="Montserrat Extra-Bold Italics" panose="020B0604020202020204" charset="0"/>
      <p:regular r:id="rId34"/>
      <p:bold r:id="rId35"/>
      <p:italic r:id="rId36"/>
      <p:boldItalic r:id="rId37"/>
    </p:embeddedFont>
    <p:embeddedFont>
      <p:font typeface="Montserrat Italics" panose="020B0604020202020204" charset="0"/>
      <p:regular r:id="rId38"/>
      <p:italic r:id="rId39"/>
    </p:embeddedFont>
    <p:embeddedFont>
      <p:font typeface="Montserrat Medium" panose="00000600000000000000" pitchFamily="2" charset="0"/>
      <p:regular r:id="rId40"/>
      <p:italic r:id="rId41"/>
    </p:embeddedFont>
    <p:embeddedFont>
      <p:font typeface="Montserrat Semi-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62C1B-A90F-423C-8B8C-F196FCE3E15C}" v="235" dt="2025-06-05T02:38:20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40" autoAdjust="0"/>
  </p:normalViewPr>
  <p:slideViewPr>
    <p:cSldViewPr>
      <p:cViewPr varScale="1">
        <p:scale>
          <a:sx n="51" d="100"/>
          <a:sy n="51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ơn trần" userId="eb5739b74e0fa9fa" providerId="LiveId" clId="{39F62C1B-A90F-423C-8B8C-F196FCE3E15C}"/>
    <pc:docChg chg="undo redo custSel addSld delSld modSld sldOrd">
      <pc:chgData name="sơn trần" userId="eb5739b74e0fa9fa" providerId="LiveId" clId="{39F62C1B-A90F-423C-8B8C-F196FCE3E15C}" dt="2025-06-05T02:38:26.378" v="322" actId="1076"/>
      <pc:docMkLst>
        <pc:docMk/>
      </pc:docMkLst>
      <pc:sldChg chg="modSp mod">
        <pc:chgData name="sơn trần" userId="eb5739b74e0fa9fa" providerId="LiveId" clId="{39F62C1B-A90F-423C-8B8C-F196FCE3E15C}" dt="2025-06-03T13:42:03.848" v="104" actId="113"/>
        <pc:sldMkLst>
          <pc:docMk/>
          <pc:sldMk cId="0" sldId="258"/>
        </pc:sldMkLst>
        <pc:spChg chg="mod">
          <ac:chgData name="sơn trần" userId="eb5739b74e0fa9fa" providerId="LiveId" clId="{39F62C1B-A90F-423C-8B8C-F196FCE3E15C}" dt="2025-06-03T13:42:03.848" v="104" actId="113"/>
          <ac:spMkLst>
            <pc:docMk/>
            <pc:sldMk cId="0" sldId="258"/>
            <ac:spMk id="30" creationId="{A1EBF666-DA99-C7BC-4DBC-5DB4B915323A}"/>
          </ac:spMkLst>
        </pc:spChg>
      </pc:sldChg>
      <pc:sldChg chg="modSp mod">
        <pc:chgData name="sơn trần" userId="eb5739b74e0fa9fa" providerId="LiveId" clId="{39F62C1B-A90F-423C-8B8C-F196FCE3E15C}" dt="2025-06-03T14:54:57.027" v="304" actId="20577"/>
        <pc:sldMkLst>
          <pc:docMk/>
          <pc:sldMk cId="0" sldId="265"/>
        </pc:sldMkLst>
        <pc:spChg chg="mod">
          <ac:chgData name="sơn trần" userId="eb5739b74e0fa9fa" providerId="LiveId" clId="{39F62C1B-A90F-423C-8B8C-F196FCE3E15C}" dt="2025-06-03T14:53:24.203" v="193" actId="20577"/>
          <ac:spMkLst>
            <pc:docMk/>
            <pc:sldMk cId="0" sldId="265"/>
            <ac:spMk id="28" creationId="{00000000-0000-0000-0000-000000000000}"/>
          </ac:spMkLst>
        </pc:spChg>
        <pc:spChg chg="mod">
          <ac:chgData name="sơn trần" userId="eb5739b74e0fa9fa" providerId="LiveId" clId="{39F62C1B-A90F-423C-8B8C-F196FCE3E15C}" dt="2025-06-03T14:54:57.027" v="304" actId="20577"/>
          <ac:spMkLst>
            <pc:docMk/>
            <pc:sldMk cId="0" sldId="265"/>
            <ac:spMk id="31" creationId="{00000000-0000-0000-0000-000000000000}"/>
          </ac:spMkLst>
        </pc:spChg>
      </pc:sldChg>
      <pc:sldChg chg="modSp mod modAnim">
        <pc:chgData name="sơn trần" userId="eb5739b74e0fa9fa" providerId="LiveId" clId="{39F62C1B-A90F-423C-8B8C-F196FCE3E15C}" dt="2025-06-05T02:38:26.378" v="322" actId="1076"/>
        <pc:sldMkLst>
          <pc:docMk/>
          <pc:sldMk cId="0" sldId="267"/>
        </pc:sldMkLst>
        <pc:spChg chg="mod">
          <ac:chgData name="sơn trần" userId="eb5739b74e0fa9fa" providerId="LiveId" clId="{39F62C1B-A90F-423C-8B8C-F196FCE3E15C}" dt="2025-06-05T02:38:26.378" v="322" actId="1076"/>
          <ac:spMkLst>
            <pc:docMk/>
            <pc:sldMk cId="0" sldId="267"/>
            <ac:spMk id="9" creationId="{00000000-0000-0000-0000-000000000000}"/>
          </ac:spMkLst>
        </pc:spChg>
      </pc:sldChg>
      <pc:sldChg chg="delSp modSp mod ord">
        <pc:chgData name="sơn trần" userId="eb5739b74e0fa9fa" providerId="LiveId" clId="{39F62C1B-A90F-423C-8B8C-F196FCE3E15C}" dt="2025-06-02T13:37:31.823" v="32" actId="1076"/>
        <pc:sldMkLst>
          <pc:docMk/>
          <pc:sldMk cId="0" sldId="286"/>
        </pc:sldMkLst>
        <pc:spChg chg="mod">
          <ac:chgData name="sơn trần" userId="eb5739b74e0fa9fa" providerId="LiveId" clId="{39F62C1B-A90F-423C-8B8C-F196FCE3E15C}" dt="2025-06-02T13:37:31.823" v="32" actId="1076"/>
          <ac:spMkLst>
            <pc:docMk/>
            <pc:sldMk cId="0" sldId="286"/>
            <ac:spMk id="27" creationId="{C87EB63E-CFA1-3DDB-5BDD-03D7845C6A3D}"/>
          </ac:spMkLst>
        </pc:spChg>
        <pc:spChg chg="mod">
          <ac:chgData name="sơn trần" userId="eb5739b74e0fa9fa" providerId="LiveId" clId="{39F62C1B-A90F-423C-8B8C-F196FCE3E15C}" dt="2025-06-02T13:36:04.354" v="28" actId="1076"/>
          <ac:spMkLst>
            <pc:docMk/>
            <pc:sldMk cId="0" sldId="286"/>
            <ac:spMk id="31" creationId="{CDB6F90A-5C49-6629-11C6-7E2C0A6C24CB}"/>
          </ac:spMkLst>
        </pc:spChg>
      </pc:sldChg>
      <pc:sldChg chg="modSp mod modAnim">
        <pc:chgData name="sơn trần" userId="eb5739b74e0fa9fa" providerId="LiveId" clId="{39F62C1B-A90F-423C-8B8C-F196FCE3E15C}" dt="2025-06-03T14:47:14.884" v="119" actId="20577"/>
        <pc:sldMkLst>
          <pc:docMk/>
          <pc:sldMk cId="414151648" sldId="290"/>
        </pc:sldMkLst>
        <pc:spChg chg="mod">
          <ac:chgData name="sơn trần" userId="eb5739b74e0fa9fa" providerId="LiveId" clId="{39F62C1B-A90F-423C-8B8C-F196FCE3E15C}" dt="2025-06-03T14:47:14.884" v="119" actId="20577"/>
          <ac:spMkLst>
            <pc:docMk/>
            <pc:sldMk cId="414151648" sldId="290"/>
            <ac:spMk id="15" creationId="{2CC16B29-A316-149E-3CB0-938D689684A0}"/>
          </ac:spMkLst>
        </pc:spChg>
      </pc:sldChg>
      <pc:sldChg chg="modSp mod">
        <pc:chgData name="sơn trần" userId="eb5739b74e0fa9fa" providerId="LiveId" clId="{39F62C1B-A90F-423C-8B8C-F196FCE3E15C}" dt="2025-06-03T14:46:42.247" v="116" actId="20577"/>
        <pc:sldMkLst>
          <pc:docMk/>
          <pc:sldMk cId="1489059300" sldId="291"/>
        </pc:sldMkLst>
        <pc:spChg chg="mod">
          <ac:chgData name="sơn trần" userId="eb5739b74e0fa9fa" providerId="LiveId" clId="{39F62C1B-A90F-423C-8B8C-F196FCE3E15C}" dt="2025-06-03T14:46:42.247" v="116" actId="20577"/>
          <ac:spMkLst>
            <pc:docMk/>
            <pc:sldMk cId="1489059300" sldId="291"/>
            <ac:spMk id="17" creationId="{D5F823BE-42F9-7789-1DC7-A16A6AB80066}"/>
          </ac:spMkLst>
        </pc:spChg>
      </pc:sldChg>
      <pc:sldChg chg="addSp del mod">
        <pc:chgData name="sơn trần" userId="eb5739b74e0fa9fa" providerId="LiveId" clId="{39F62C1B-A90F-423C-8B8C-F196FCE3E15C}" dt="2025-06-03T14:48:55.244" v="149" actId="47"/>
        <pc:sldMkLst>
          <pc:docMk/>
          <pc:sldMk cId="3423041165" sldId="292"/>
        </pc:sldMkLst>
      </pc:sldChg>
      <pc:sldChg chg="modAnim">
        <pc:chgData name="sơn trần" userId="eb5739b74e0fa9fa" providerId="LiveId" clId="{39F62C1B-A90F-423C-8B8C-F196FCE3E15C}" dt="2025-06-02T13:40:34.420" v="41"/>
        <pc:sldMkLst>
          <pc:docMk/>
          <pc:sldMk cId="2092626914" sldId="293"/>
        </pc:sldMkLst>
      </pc:sldChg>
      <pc:sldChg chg="modSp mod">
        <pc:chgData name="sơn trần" userId="eb5739b74e0fa9fa" providerId="LiveId" clId="{39F62C1B-A90F-423C-8B8C-F196FCE3E15C}" dt="2025-06-03T13:37:40.754" v="90" actId="1076"/>
        <pc:sldMkLst>
          <pc:docMk/>
          <pc:sldMk cId="892175424" sldId="323"/>
        </pc:sldMkLst>
        <pc:spChg chg="mod">
          <ac:chgData name="sơn trần" userId="eb5739b74e0fa9fa" providerId="LiveId" clId="{39F62C1B-A90F-423C-8B8C-F196FCE3E15C}" dt="2025-06-03T13:37:40.754" v="90" actId="1076"/>
          <ac:spMkLst>
            <pc:docMk/>
            <pc:sldMk cId="892175424" sldId="323"/>
            <ac:spMk id="17" creationId="{8C9FE52F-02F8-53A1-1298-DBAAA3233424}"/>
          </ac:spMkLst>
        </pc:spChg>
      </pc:sldChg>
      <pc:sldChg chg="modAnim">
        <pc:chgData name="sơn trần" userId="eb5739b74e0fa9fa" providerId="LiveId" clId="{39F62C1B-A90F-423C-8B8C-F196FCE3E15C}" dt="2025-06-02T13:41:12.891" v="43"/>
        <pc:sldMkLst>
          <pc:docMk/>
          <pc:sldMk cId="354623769" sldId="326"/>
        </pc:sldMkLst>
      </pc:sldChg>
      <pc:sldChg chg="addSp delSp modSp mod">
        <pc:chgData name="sơn trần" userId="eb5739b74e0fa9fa" providerId="LiveId" clId="{39F62C1B-A90F-423C-8B8C-F196FCE3E15C}" dt="2025-06-02T13:40:00.020" v="39" actId="1076"/>
        <pc:sldMkLst>
          <pc:docMk/>
          <pc:sldMk cId="3454092781" sldId="327"/>
        </pc:sldMkLst>
        <pc:spChg chg="mod">
          <ac:chgData name="sơn trần" userId="eb5739b74e0fa9fa" providerId="LiveId" clId="{39F62C1B-A90F-423C-8B8C-F196FCE3E15C}" dt="2025-06-02T13:40:00.020" v="39" actId="1076"/>
          <ac:spMkLst>
            <pc:docMk/>
            <pc:sldMk cId="3454092781" sldId="327"/>
            <ac:spMk id="15" creationId="{DA047413-B870-74F3-773D-BC41A1A0A54B}"/>
          </ac:spMkLst>
        </pc:spChg>
        <pc:grpChg chg="add del">
          <ac:chgData name="sơn trần" userId="eb5739b74e0fa9fa" providerId="LiveId" clId="{39F62C1B-A90F-423C-8B8C-F196FCE3E15C}" dt="2025-06-02T13:38:24.866" v="34" actId="478"/>
          <ac:grpSpMkLst>
            <pc:docMk/>
            <pc:sldMk cId="3454092781" sldId="327"/>
            <ac:grpSpMk id="7" creationId="{2162FCF7-FC02-E13B-C9A3-D23B9A9F23A7}"/>
          </ac:grpSpMkLst>
        </pc:grpChg>
        <pc:grpChg chg="add del mod">
          <ac:chgData name="sơn trần" userId="eb5739b74e0fa9fa" providerId="LiveId" clId="{39F62C1B-A90F-423C-8B8C-F196FCE3E15C}" dt="2025-06-02T13:39:39.545" v="38" actId="1076"/>
          <ac:grpSpMkLst>
            <pc:docMk/>
            <pc:sldMk cId="3454092781" sldId="327"/>
            <ac:grpSpMk id="9" creationId="{BD7F42BE-0C78-6C03-DEB6-667EC194ACBB}"/>
          </ac:grpSpMkLst>
        </pc:grpChg>
      </pc:sldChg>
      <pc:sldChg chg="modAnim">
        <pc:chgData name="sơn trần" userId="eb5739b74e0fa9fa" providerId="LiveId" clId="{39F62C1B-A90F-423C-8B8C-F196FCE3E15C}" dt="2025-06-02T13:42:08.569" v="52"/>
        <pc:sldMkLst>
          <pc:docMk/>
          <pc:sldMk cId="1197184292" sldId="328"/>
        </pc:sldMkLst>
      </pc:sldChg>
      <pc:sldChg chg="modTransition modAnim">
        <pc:chgData name="sơn trần" userId="eb5739b74e0fa9fa" providerId="LiveId" clId="{39F62C1B-A90F-423C-8B8C-F196FCE3E15C}" dt="2025-06-02T13:43:39.607" v="62"/>
        <pc:sldMkLst>
          <pc:docMk/>
          <pc:sldMk cId="935582244" sldId="329"/>
        </pc:sldMkLst>
      </pc:sldChg>
      <pc:sldChg chg="modTransition modAnim">
        <pc:chgData name="sơn trần" userId="eb5739b74e0fa9fa" providerId="LiveId" clId="{39F62C1B-A90F-423C-8B8C-F196FCE3E15C}" dt="2025-06-02T13:43:14.668" v="60"/>
        <pc:sldMkLst>
          <pc:docMk/>
          <pc:sldMk cId="3948927009" sldId="330"/>
        </pc:sldMkLst>
      </pc:sldChg>
      <pc:sldChg chg="modTransition modAnim">
        <pc:chgData name="sơn trần" userId="eb5739b74e0fa9fa" providerId="LiveId" clId="{39F62C1B-A90F-423C-8B8C-F196FCE3E15C}" dt="2025-06-02T13:44:15.354" v="67"/>
        <pc:sldMkLst>
          <pc:docMk/>
          <pc:sldMk cId="3658404882" sldId="331"/>
        </pc:sldMkLst>
      </pc:sldChg>
      <pc:sldChg chg="modTransition modAnim">
        <pc:chgData name="sơn trần" userId="eb5739b74e0fa9fa" providerId="LiveId" clId="{39F62C1B-A90F-423C-8B8C-F196FCE3E15C}" dt="2025-06-02T13:44:18.191" v="68"/>
        <pc:sldMkLst>
          <pc:docMk/>
          <pc:sldMk cId="3239559936" sldId="332"/>
        </pc:sldMkLst>
      </pc:sldChg>
      <pc:sldChg chg="addSp modSp mod">
        <pc:chgData name="sơn trần" userId="eb5739b74e0fa9fa" providerId="LiveId" clId="{39F62C1B-A90F-423C-8B8C-F196FCE3E15C}" dt="2025-06-02T13:44:41.580" v="70" actId="1076"/>
        <pc:sldMkLst>
          <pc:docMk/>
          <pc:sldMk cId="3791109854" sldId="333"/>
        </pc:sldMkLst>
        <pc:spChg chg="add mod">
          <ac:chgData name="sơn trần" userId="eb5739b74e0fa9fa" providerId="LiveId" clId="{39F62C1B-A90F-423C-8B8C-F196FCE3E15C}" dt="2025-06-02T13:44:41.580" v="70" actId="1076"/>
          <ac:spMkLst>
            <pc:docMk/>
            <pc:sldMk cId="3791109854" sldId="333"/>
            <ac:spMk id="6" creationId="{6CABC105-20B6-1AA7-920F-7D9B658DBB89}"/>
          </ac:spMkLst>
        </pc:spChg>
      </pc:sldChg>
      <pc:sldChg chg="modSp add mod">
        <pc:chgData name="sơn trần" userId="eb5739b74e0fa9fa" providerId="LiveId" clId="{39F62C1B-A90F-423C-8B8C-F196FCE3E15C}" dt="2025-06-03T14:49:03.554" v="161" actId="20577"/>
        <pc:sldMkLst>
          <pc:docMk/>
          <pc:sldMk cId="1694840807" sldId="334"/>
        </pc:sldMkLst>
        <pc:spChg chg="mod">
          <ac:chgData name="sơn trần" userId="eb5739b74e0fa9fa" providerId="LiveId" clId="{39F62C1B-A90F-423C-8B8C-F196FCE3E15C}" dt="2025-06-03T14:48:49.800" v="148" actId="1076"/>
          <ac:spMkLst>
            <pc:docMk/>
            <pc:sldMk cId="1694840807" sldId="334"/>
            <ac:spMk id="8" creationId="{E3C9CDEC-C393-F58A-F5B3-1F1DE7F267C2}"/>
          </ac:spMkLst>
        </pc:spChg>
        <pc:spChg chg="mod">
          <ac:chgData name="sơn trần" userId="eb5739b74e0fa9fa" providerId="LiveId" clId="{39F62C1B-A90F-423C-8B8C-F196FCE3E15C}" dt="2025-06-03T14:49:03.554" v="161" actId="20577"/>
          <ac:spMkLst>
            <pc:docMk/>
            <pc:sldMk cId="1694840807" sldId="334"/>
            <ac:spMk id="17" creationId="{6D86FBB6-D1F4-EA6F-F2DF-FE9480709D2E}"/>
          </ac:spMkLst>
        </pc:spChg>
      </pc:sldChg>
    </pc:docChg>
  </pc:docChgLst>
  <pc:docChgLst>
    <pc:chgData name="sơn trần" userId="eb5739b74e0fa9fa" providerId="LiveId" clId="{EDD817C5-8E5E-4395-A400-71FD384A8AC0}"/>
    <pc:docChg chg="undo custSel addSld delSld modSld sldOrd">
      <pc:chgData name="sơn trần" userId="eb5739b74e0fa9fa" providerId="LiveId" clId="{EDD817C5-8E5E-4395-A400-71FD384A8AC0}" dt="2025-05-29T15:46:54.198" v="5691" actId="47"/>
      <pc:docMkLst>
        <pc:docMk/>
      </pc:docMkLst>
      <pc:sldChg chg="addSp delSp modSp mod modTransition delAnim modAnim">
        <pc:chgData name="sơn trần" userId="eb5739b74e0fa9fa" providerId="LiveId" clId="{EDD817C5-8E5E-4395-A400-71FD384A8AC0}" dt="2025-05-27T13:49:28.318" v="3010" actId="1076"/>
        <pc:sldMkLst>
          <pc:docMk/>
          <pc:sldMk cId="0" sldId="258"/>
        </pc:sldMkLst>
        <pc:spChg chg="mod">
          <ac:chgData name="sơn trần" userId="eb5739b74e0fa9fa" providerId="LiveId" clId="{EDD817C5-8E5E-4395-A400-71FD384A8AC0}" dt="2025-05-27T13:49:28.318" v="3010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sơn trần" userId="eb5739b74e0fa9fa" providerId="LiveId" clId="{EDD817C5-8E5E-4395-A400-71FD384A8AC0}" dt="2025-05-27T13:42:48.430" v="2976" actId="1076"/>
          <ac:spMkLst>
            <pc:docMk/>
            <pc:sldMk cId="0" sldId="258"/>
            <ac:spMk id="6" creationId="{F8460B7A-A38F-242F-EB0E-A49EC7088211}"/>
          </ac:spMkLst>
        </pc:spChg>
        <pc:spChg chg="add mod">
          <ac:chgData name="sơn trần" userId="eb5739b74e0fa9fa" providerId="LiveId" clId="{EDD817C5-8E5E-4395-A400-71FD384A8AC0}" dt="2025-05-27T13:42:34.796" v="2974" actId="207"/>
          <ac:spMkLst>
            <pc:docMk/>
            <pc:sldMk cId="0" sldId="258"/>
            <ac:spMk id="13" creationId="{199818D8-A9AC-2092-7B4E-91A1BC89C127}"/>
          </ac:spMkLst>
        </pc:spChg>
        <pc:spChg chg="add mod">
          <ac:chgData name="sơn trần" userId="eb5739b74e0fa9fa" providerId="LiveId" clId="{EDD817C5-8E5E-4395-A400-71FD384A8AC0}" dt="2025-05-27T13:43:03.203" v="2977" actId="1076"/>
          <ac:spMkLst>
            <pc:docMk/>
            <pc:sldMk cId="0" sldId="258"/>
            <ac:spMk id="18" creationId="{E8A6E019-A889-51C0-47C1-8133C3EA0E87}"/>
          </ac:spMkLst>
        </pc:spChg>
        <pc:spChg chg="add mod">
          <ac:chgData name="sơn trần" userId="eb5739b74e0fa9fa" providerId="LiveId" clId="{EDD817C5-8E5E-4395-A400-71FD384A8AC0}" dt="2025-05-27T13:46:51.099" v="2985" actId="14100"/>
          <ac:spMkLst>
            <pc:docMk/>
            <pc:sldMk cId="0" sldId="258"/>
            <ac:spMk id="30" creationId="{A1EBF666-DA99-C7BC-4DBC-5DB4B915323A}"/>
          </ac:spMkLst>
        </pc:spChg>
        <pc:spChg chg="add mod">
          <ac:chgData name="sơn trần" userId="eb5739b74e0fa9fa" providerId="LiveId" clId="{EDD817C5-8E5E-4395-A400-71FD384A8AC0}" dt="2025-05-27T13:49:24.243" v="3008" actId="688"/>
          <ac:spMkLst>
            <pc:docMk/>
            <pc:sldMk cId="0" sldId="258"/>
            <ac:spMk id="31" creationId="{3B58A95B-5BD9-0A8C-CEBD-034D0620E474}"/>
          </ac:spMkLst>
        </pc:spChg>
        <pc:spChg chg="add mod">
          <ac:chgData name="sơn trần" userId="eb5739b74e0fa9fa" providerId="LiveId" clId="{EDD817C5-8E5E-4395-A400-71FD384A8AC0}" dt="2025-05-27T13:48:03.847" v="3003" actId="1076"/>
          <ac:spMkLst>
            <pc:docMk/>
            <pc:sldMk cId="0" sldId="258"/>
            <ac:spMk id="33" creationId="{C1205C10-63CF-A16D-BC8E-4BFE2A978B12}"/>
          </ac:spMkLst>
        </pc:spChg>
        <pc:spChg chg="add mod">
          <ac:chgData name="sơn trần" userId="eb5739b74e0fa9fa" providerId="LiveId" clId="{EDD817C5-8E5E-4395-A400-71FD384A8AC0}" dt="2025-05-27T13:47:47.890" v="2999" actId="1076"/>
          <ac:spMkLst>
            <pc:docMk/>
            <pc:sldMk cId="0" sldId="258"/>
            <ac:spMk id="34" creationId="{8FE3E2C7-7B4A-AE5B-A13B-CA837F53178C}"/>
          </ac:spMkLst>
        </pc:spChg>
        <pc:spChg chg="mod">
          <ac:chgData name="sơn trần" userId="eb5739b74e0fa9fa" providerId="LiveId" clId="{EDD817C5-8E5E-4395-A400-71FD384A8AC0}" dt="2025-05-27T13:47:33.602" v="2991"/>
          <ac:spMkLst>
            <pc:docMk/>
            <pc:sldMk cId="0" sldId="258"/>
            <ac:spMk id="36" creationId="{6E64A501-ACE6-D7C7-1583-9D621E4DC0A6}"/>
          </ac:spMkLst>
        </pc:spChg>
        <pc:spChg chg="mod">
          <ac:chgData name="sơn trần" userId="eb5739b74e0fa9fa" providerId="LiveId" clId="{EDD817C5-8E5E-4395-A400-71FD384A8AC0}" dt="2025-05-27T13:47:33.602" v="2991"/>
          <ac:spMkLst>
            <pc:docMk/>
            <pc:sldMk cId="0" sldId="258"/>
            <ac:spMk id="38" creationId="{225E0F57-4975-9686-3CC8-7A33BF921E46}"/>
          </ac:spMkLst>
        </pc:spChg>
        <pc:grpChg chg="add mod">
          <ac:chgData name="sơn trần" userId="eb5739b74e0fa9fa" providerId="LiveId" clId="{EDD817C5-8E5E-4395-A400-71FD384A8AC0}" dt="2025-05-27T13:47:41.065" v="2996" actId="1076"/>
          <ac:grpSpMkLst>
            <pc:docMk/>
            <pc:sldMk cId="0" sldId="258"/>
            <ac:grpSpMk id="35" creationId="{1E8A4829-79BB-8A4E-1C80-D09D50843D9D}"/>
          </ac:grpSpMkLst>
        </pc:grpChg>
        <pc:grpChg chg="add mod">
          <ac:chgData name="sơn trần" userId="eb5739b74e0fa9fa" providerId="LiveId" clId="{EDD817C5-8E5E-4395-A400-71FD384A8AC0}" dt="2025-05-27T13:47:59.148" v="3002" actId="1076"/>
          <ac:grpSpMkLst>
            <pc:docMk/>
            <pc:sldMk cId="0" sldId="258"/>
            <ac:grpSpMk id="37" creationId="{6B7A3F87-231E-BD7E-250D-B16013D8EB90}"/>
          </ac:grpSpMkLst>
        </pc:grpChg>
        <pc:picChg chg="add mod">
          <ac:chgData name="sơn trần" userId="eb5739b74e0fa9fa" providerId="LiveId" clId="{EDD817C5-8E5E-4395-A400-71FD384A8AC0}" dt="2025-05-27T13:42:48.430" v="2976" actId="1076"/>
          <ac:picMkLst>
            <pc:docMk/>
            <pc:sldMk cId="0" sldId="258"/>
            <ac:picMk id="14" creationId="{E19E0774-CC73-EF98-CC76-8AC7133CCF81}"/>
          </ac:picMkLst>
        </pc:picChg>
        <pc:picChg chg="add mod">
          <ac:chgData name="sơn trần" userId="eb5739b74e0fa9fa" providerId="LiveId" clId="{EDD817C5-8E5E-4395-A400-71FD384A8AC0}" dt="2025-05-27T13:47:10.276" v="2990" actId="14100"/>
          <ac:picMkLst>
            <pc:docMk/>
            <pc:sldMk cId="0" sldId="258"/>
            <ac:picMk id="1026" creationId="{6399CC85-2A5F-DCEB-D7E6-03BAFEE736A7}"/>
          </ac:picMkLst>
        </pc:picChg>
      </pc:sldChg>
      <pc:sldChg chg="del">
        <pc:chgData name="sơn trần" userId="eb5739b74e0fa9fa" providerId="LiveId" clId="{EDD817C5-8E5E-4395-A400-71FD384A8AC0}" dt="2025-05-26T15:15:37.685" v="1883" actId="47"/>
        <pc:sldMkLst>
          <pc:docMk/>
          <pc:sldMk cId="0" sldId="259"/>
        </pc:sldMkLst>
      </pc:sldChg>
      <pc:sldChg chg="del ord">
        <pc:chgData name="sơn trần" userId="eb5739b74e0fa9fa" providerId="LiveId" clId="{EDD817C5-8E5E-4395-A400-71FD384A8AC0}" dt="2025-05-27T15:05:08.029" v="5676" actId="47"/>
        <pc:sldMkLst>
          <pc:docMk/>
          <pc:sldMk cId="0" sldId="264"/>
        </pc:sldMkLst>
      </pc:sldChg>
      <pc:sldChg chg="modSp add del mod ord modAnim">
        <pc:chgData name="sơn trần" userId="eb5739b74e0fa9fa" providerId="LiveId" clId="{EDD817C5-8E5E-4395-A400-71FD384A8AC0}" dt="2025-05-29T15:46:54.198" v="5691" actId="47"/>
        <pc:sldMkLst>
          <pc:docMk/>
          <pc:sldMk cId="0" sldId="265"/>
        </pc:sldMkLst>
        <pc:spChg chg="mod">
          <ac:chgData name="sơn trần" userId="eb5739b74e0fa9fa" providerId="LiveId" clId="{EDD817C5-8E5E-4395-A400-71FD384A8AC0}" dt="2025-05-27T15:00:39.029" v="5522" actId="1076"/>
          <ac:spMkLst>
            <pc:docMk/>
            <pc:sldMk cId="0" sldId="265"/>
            <ac:spMk id="28" creationId="{00000000-0000-0000-0000-000000000000}"/>
          </ac:spMkLst>
        </pc:spChg>
        <pc:spChg chg="mod">
          <ac:chgData name="sơn trần" userId="eb5739b74e0fa9fa" providerId="LiveId" clId="{EDD817C5-8E5E-4395-A400-71FD384A8AC0}" dt="2025-05-27T15:03:29.874" v="5672" actId="1076"/>
          <ac:spMkLst>
            <pc:docMk/>
            <pc:sldMk cId="0" sldId="265"/>
            <ac:spMk id="29" creationId="{00000000-0000-0000-0000-000000000000}"/>
          </ac:spMkLst>
        </pc:spChg>
        <pc:spChg chg="mod">
          <ac:chgData name="sơn trần" userId="eb5739b74e0fa9fa" providerId="LiveId" clId="{EDD817C5-8E5E-4395-A400-71FD384A8AC0}" dt="2025-05-27T15:03:31.915" v="5673" actId="1076"/>
          <ac:spMkLst>
            <pc:docMk/>
            <pc:sldMk cId="0" sldId="265"/>
            <ac:spMk id="30" creationId="{00000000-0000-0000-0000-000000000000}"/>
          </ac:spMkLst>
        </pc:spChg>
        <pc:spChg chg="mod">
          <ac:chgData name="sơn trần" userId="eb5739b74e0fa9fa" providerId="LiveId" clId="{EDD817C5-8E5E-4395-A400-71FD384A8AC0}" dt="2025-05-27T15:00:26.597" v="5520" actId="255"/>
          <ac:spMkLst>
            <pc:docMk/>
            <pc:sldMk cId="0" sldId="265"/>
            <ac:spMk id="31" creationId="{00000000-0000-0000-0000-000000000000}"/>
          </ac:spMkLst>
        </pc:spChg>
        <pc:spChg chg="mod">
          <ac:chgData name="sơn trần" userId="eb5739b74e0fa9fa" providerId="LiveId" clId="{EDD817C5-8E5E-4395-A400-71FD384A8AC0}" dt="2025-05-27T15:03:11.241" v="5670" actId="20577"/>
          <ac:spMkLst>
            <pc:docMk/>
            <pc:sldMk cId="0" sldId="265"/>
            <ac:spMk id="32" creationId="{00000000-0000-0000-0000-000000000000}"/>
          </ac:spMkLst>
        </pc:spChg>
      </pc:sldChg>
      <pc:sldChg chg="addSp delSp modSp mod ord addAnim delAnim modAnim">
        <pc:chgData name="sơn trần" userId="eb5739b74e0fa9fa" providerId="LiveId" clId="{EDD817C5-8E5E-4395-A400-71FD384A8AC0}" dt="2025-05-27T14:10:47.180" v="3757" actId="1076"/>
        <pc:sldMkLst>
          <pc:docMk/>
          <pc:sldMk cId="0" sldId="267"/>
        </pc:sldMkLst>
        <pc:spChg chg="mod">
          <ac:chgData name="sơn trần" userId="eb5739b74e0fa9fa" providerId="LiveId" clId="{EDD817C5-8E5E-4395-A400-71FD384A8AC0}" dt="2025-05-27T13:59:05.745" v="3508"/>
          <ac:spMkLst>
            <pc:docMk/>
            <pc:sldMk cId="0" sldId="267"/>
            <ac:spMk id="4" creationId="{00000000-0000-0000-0000-000000000000}"/>
          </ac:spMkLst>
        </pc:spChg>
        <pc:spChg chg="add mod">
          <ac:chgData name="sơn trần" userId="eb5739b74e0fa9fa" providerId="LiveId" clId="{EDD817C5-8E5E-4395-A400-71FD384A8AC0}" dt="2025-05-27T14:10:47.180" v="3757" actId="1076"/>
          <ac:spMkLst>
            <pc:docMk/>
            <pc:sldMk cId="0" sldId="267"/>
            <ac:spMk id="6" creationId="{E40F1936-0636-3C5E-1D82-5BDF9EE64B78}"/>
          </ac:spMkLst>
        </pc:spChg>
        <pc:spChg chg="mod">
          <ac:chgData name="sơn trần" userId="eb5739b74e0fa9fa" providerId="LiveId" clId="{EDD817C5-8E5E-4395-A400-71FD384A8AC0}" dt="2025-05-27T13:53:30.971" v="3190" actId="14100"/>
          <ac:spMkLst>
            <pc:docMk/>
            <pc:sldMk cId="0" sldId="267"/>
            <ac:spMk id="9" creationId="{00000000-0000-0000-0000-000000000000}"/>
          </ac:spMkLst>
        </pc:spChg>
        <pc:spChg chg="add del mod">
          <ac:chgData name="sơn trần" userId="eb5739b74e0fa9fa" providerId="LiveId" clId="{EDD817C5-8E5E-4395-A400-71FD384A8AC0}" dt="2025-05-27T14:09:12.655" v="3750" actId="1076"/>
          <ac:spMkLst>
            <pc:docMk/>
            <pc:sldMk cId="0" sldId="267"/>
            <ac:spMk id="10" creationId="{00000000-0000-0000-0000-000000000000}"/>
          </ac:spMkLst>
        </pc:spChg>
        <pc:spChg chg="add mod">
          <ac:chgData name="sơn trần" userId="eb5739b74e0fa9fa" providerId="LiveId" clId="{EDD817C5-8E5E-4395-A400-71FD384A8AC0}" dt="2025-05-27T14:09:15.929" v="3751" actId="1076"/>
          <ac:spMkLst>
            <pc:docMk/>
            <pc:sldMk cId="0" sldId="267"/>
            <ac:spMk id="17" creationId="{16C023AB-793F-4776-F5D5-1875F0CAFD89}"/>
          </ac:spMkLst>
        </pc:spChg>
        <pc:picChg chg="add del mod">
          <ac:chgData name="sơn trần" userId="eb5739b74e0fa9fa" providerId="LiveId" clId="{EDD817C5-8E5E-4395-A400-71FD384A8AC0}" dt="2025-05-27T14:10:44.171" v="3755" actId="1076"/>
          <ac:picMkLst>
            <pc:docMk/>
            <pc:sldMk cId="0" sldId="267"/>
            <ac:picMk id="2053" creationId="{E6082890-0586-3DA1-E52C-C7CBBFB57C99}"/>
          </ac:picMkLst>
        </pc:picChg>
      </pc:sldChg>
      <pc:sldChg chg="del">
        <pc:chgData name="sơn trần" userId="eb5739b74e0fa9fa" providerId="LiveId" clId="{EDD817C5-8E5E-4395-A400-71FD384A8AC0}" dt="2025-05-29T15:46:50.631" v="5684" actId="47"/>
        <pc:sldMkLst>
          <pc:docMk/>
          <pc:sldMk cId="0" sldId="268"/>
        </pc:sldMkLst>
      </pc:sldChg>
      <pc:sldChg chg="modSp">
        <pc:chgData name="sơn trần" userId="eb5739b74e0fa9fa" providerId="LiveId" clId="{EDD817C5-8E5E-4395-A400-71FD384A8AC0}" dt="2025-05-26T14:59:00.481" v="1188"/>
        <pc:sldMkLst>
          <pc:docMk/>
          <pc:sldMk cId="0" sldId="276"/>
        </pc:sldMkLst>
        <pc:spChg chg="mod">
          <ac:chgData name="sơn trần" userId="eb5739b74e0fa9fa" providerId="LiveId" clId="{EDD817C5-8E5E-4395-A400-71FD384A8AC0}" dt="2025-05-26T14:59:00.481" v="1188"/>
          <ac:spMkLst>
            <pc:docMk/>
            <pc:sldMk cId="0" sldId="276"/>
            <ac:spMk id="29" creationId="{00000000-0000-0000-0000-000000000000}"/>
          </ac:spMkLst>
        </pc:spChg>
      </pc:sldChg>
      <pc:sldChg chg="del">
        <pc:chgData name="sơn trần" userId="eb5739b74e0fa9fa" providerId="LiveId" clId="{EDD817C5-8E5E-4395-A400-71FD384A8AC0}" dt="2025-05-29T15:46:50.269" v="5683" actId="47"/>
        <pc:sldMkLst>
          <pc:docMk/>
          <pc:sldMk cId="0" sldId="281"/>
        </pc:sldMkLst>
      </pc:sldChg>
      <pc:sldChg chg="del ord">
        <pc:chgData name="sơn trần" userId="eb5739b74e0fa9fa" providerId="LiveId" clId="{EDD817C5-8E5E-4395-A400-71FD384A8AC0}" dt="2025-05-29T15:46:51.965" v="5689" actId="47"/>
        <pc:sldMkLst>
          <pc:docMk/>
          <pc:sldMk cId="0" sldId="282"/>
        </pc:sldMkLst>
      </pc:sldChg>
      <pc:sldChg chg="addSp delSp modSp mod modTransition addAnim delAnim modAnim">
        <pc:chgData name="sơn trần" userId="eb5739b74e0fa9fa" providerId="LiveId" clId="{EDD817C5-8E5E-4395-A400-71FD384A8AC0}" dt="2025-05-27T13:42:02.917" v="2968" actId="1076"/>
        <pc:sldMkLst>
          <pc:docMk/>
          <pc:sldMk cId="0" sldId="286"/>
        </pc:sldMkLst>
        <pc:spChg chg="add del mod">
          <ac:chgData name="sơn trần" userId="eb5739b74e0fa9fa" providerId="LiveId" clId="{EDD817C5-8E5E-4395-A400-71FD384A8AC0}" dt="2025-05-27T13:42:02.917" v="2968" actId="1076"/>
          <ac:spMkLst>
            <pc:docMk/>
            <pc:sldMk cId="0" sldId="286"/>
            <ac:spMk id="3" creationId="{00000000-0000-0000-0000-000000000000}"/>
          </ac:spMkLst>
        </pc:spChg>
        <pc:spChg chg="add del mod">
          <ac:chgData name="sơn trần" userId="eb5739b74e0fa9fa" providerId="LiveId" clId="{EDD817C5-8E5E-4395-A400-71FD384A8AC0}" dt="2025-05-26T14:40:16.275" v="905" actId="1076"/>
          <ac:spMkLst>
            <pc:docMk/>
            <pc:sldMk cId="0" sldId="286"/>
            <ac:spMk id="4" creationId="{00000000-0000-0000-0000-000000000000}"/>
          </ac:spMkLst>
        </pc:spChg>
        <pc:spChg chg="mod">
          <ac:chgData name="sơn trần" userId="eb5739b74e0fa9fa" providerId="LiveId" clId="{EDD817C5-8E5E-4395-A400-71FD384A8AC0}" dt="2025-05-27T13:42:02.917" v="2968" actId="1076"/>
          <ac:spMkLst>
            <pc:docMk/>
            <pc:sldMk cId="0" sldId="286"/>
            <ac:spMk id="7" creationId="{00000000-0000-0000-0000-000000000000}"/>
          </ac:spMkLst>
        </pc:spChg>
        <pc:spChg chg="add del mod">
          <ac:chgData name="sơn trần" userId="eb5739b74e0fa9fa" providerId="LiveId" clId="{EDD817C5-8E5E-4395-A400-71FD384A8AC0}" dt="2025-05-26T14:05:23.842" v="229" actId="14100"/>
          <ac:spMkLst>
            <pc:docMk/>
            <pc:sldMk cId="0" sldId="286"/>
            <ac:spMk id="10" creationId="{00000000-0000-0000-0000-000000000000}"/>
          </ac:spMkLst>
        </pc:spChg>
        <pc:spChg chg="add del mod">
          <ac:chgData name="sơn trần" userId="eb5739b74e0fa9fa" providerId="LiveId" clId="{EDD817C5-8E5E-4395-A400-71FD384A8AC0}" dt="2025-05-26T14:44:10.991" v="918" actId="14100"/>
          <ac:spMkLst>
            <pc:docMk/>
            <pc:sldMk cId="0" sldId="286"/>
            <ac:spMk id="22" creationId="{C3DCCBFD-2DA0-53CC-25D1-EE9E0E4B5CFC}"/>
          </ac:spMkLst>
        </pc:spChg>
        <pc:spChg chg="mod">
          <ac:chgData name="sơn trần" userId="eb5739b74e0fa9fa" providerId="LiveId" clId="{EDD817C5-8E5E-4395-A400-71FD384A8AC0}" dt="2025-05-26T14:40:53.868" v="910" actId="1076"/>
          <ac:spMkLst>
            <pc:docMk/>
            <pc:sldMk cId="0" sldId="286"/>
            <ac:spMk id="27" creationId="{C87EB63E-CFA1-3DDB-5BDD-03D7845C6A3D}"/>
          </ac:spMkLst>
        </pc:spChg>
        <pc:spChg chg="add mod">
          <ac:chgData name="sơn trần" userId="eb5739b74e0fa9fa" providerId="LiveId" clId="{EDD817C5-8E5E-4395-A400-71FD384A8AC0}" dt="2025-05-26T14:40:13.566" v="903" actId="1076"/>
          <ac:spMkLst>
            <pc:docMk/>
            <pc:sldMk cId="0" sldId="286"/>
            <ac:spMk id="31" creationId="{CDB6F90A-5C49-6629-11C6-7E2C0A6C24CB}"/>
          </ac:spMkLst>
        </pc:spChg>
        <pc:picChg chg="mod">
          <ac:chgData name="sơn trần" userId="eb5739b74e0fa9fa" providerId="LiveId" clId="{EDD817C5-8E5E-4395-A400-71FD384A8AC0}" dt="2025-05-26T14:38:27.324" v="893" actId="1076"/>
          <ac:picMkLst>
            <pc:docMk/>
            <pc:sldMk cId="0" sldId="286"/>
            <ac:picMk id="6" creationId="{00000000-0000-0000-0000-000000000000}"/>
          </ac:picMkLst>
        </pc:picChg>
        <pc:picChg chg="mod">
          <ac:chgData name="sơn trần" userId="eb5739b74e0fa9fa" providerId="LiveId" clId="{EDD817C5-8E5E-4395-A400-71FD384A8AC0}" dt="2025-05-26T14:44:06.459" v="917" actId="14100"/>
          <ac:picMkLst>
            <pc:docMk/>
            <pc:sldMk cId="0" sldId="286"/>
            <ac:picMk id="17" creationId="{CDEF1A66-B82A-5728-52A1-B3BF3BA583E6}"/>
          </ac:picMkLst>
        </pc:picChg>
      </pc:sldChg>
      <pc:sldChg chg="addSp delSp modSp mod delAnim">
        <pc:chgData name="sơn trần" userId="eb5739b74e0fa9fa" providerId="LiveId" clId="{EDD817C5-8E5E-4395-A400-71FD384A8AC0}" dt="2025-05-26T15:14:58.932" v="1881" actId="1076"/>
        <pc:sldMkLst>
          <pc:docMk/>
          <pc:sldMk cId="414151648" sldId="290"/>
        </pc:sldMkLst>
        <pc:spChg chg="mod">
          <ac:chgData name="sơn trần" userId="eb5739b74e0fa9fa" providerId="LiveId" clId="{EDD817C5-8E5E-4395-A400-71FD384A8AC0}" dt="2025-05-26T15:00:53.874" v="1223" actId="1076"/>
          <ac:spMkLst>
            <pc:docMk/>
            <pc:sldMk cId="414151648" sldId="290"/>
            <ac:spMk id="6" creationId="{00000000-0000-0000-0000-000000000000}"/>
          </ac:spMkLst>
        </pc:spChg>
        <pc:spChg chg="add mod">
          <ac:chgData name="sơn trần" userId="eb5739b74e0fa9fa" providerId="LiveId" clId="{EDD817C5-8E5E-4395-A400-71FD384A8AC0}" dt="2025-05-26T15:14:58.932" v="1881" actId="1076"/>
          <ac:spMkLst>
            <pc:docMk/>
            <pc:sldMk cId="414151648" sldId="290"/>
            <ac:spMk id="15" creationId="{2CC16B29-A316-149E-3CB0-938D689684A0}"/>
          </ac:spMkLst>
        </pc:spChg>
        <pc:picChg chg="add mod">
          <ac:chgData name="sơn trần" userId="eb5739b74e0fa9fa" providerId="LiveId" clId="{EDD817C5-8E5E-4395-A400-71FD384A8AC0}" dt="2025-05-26T15:04:38.883" v="1253" actId="1076"/>
          <ac:picMkLst>
            <pc:docMk/>
            <pc:sldMk cId="414151648" sldId="290"/>
            <ac:picMk id="10" creationId="{2658D562-1DAF-55D1-7708-5FBAF6DB4F9B}"/>
          </ac:picMkLst>
        </pc:picChg>
        <pc:picChg chg="add mod">
          <ac:chgData name="sơn trần" userId="eb5739b74e0fa9fa" providerId="LiveId" clId="{EDD817C5-8E5E-4395-A400-71FD384A8AC0}" dt="2025-05-26T15:05:01.174" v="1256" actId="1076"/>
          <ac:picMkLst>
            <pc:docMk/>
            <pc:sldMk cId="414151648" sldId="290"/>
            <ac:picMk id="12" creationId="{1E634D6C-627C-C39B-F5EB-74BDC5E7324B}"/>
          </ac:picMkLst>
        </pc:picChg>
      </pc:sldChg>
      <pc:sldChg chg="modSp mod ord modAnim">
        <pc:chgData name="sơn trần" userId="eb5739b74e0fa9fa" providerId="LiveId" clId="{EDD817C5-8E5E-4395-A400-71FD384A8AC0}" dt="2025-05-26T15:37:38.930" v="2579" actId="20577"/>
        <pc:sldMkLst>
          <pc:docMk/>
          <pc:sldMk cId="1489059300" sldId="291"/>
        </pc:sldMkLst>
        <pc:spChg chg="mod">
          <ac:chgData name="sơn trần" userId="eb5739b74e0fa9fa" providerId="LiveId" clId="{EDD817C5-8E5E-4395-A400-71FD384A8AC0}" dt="2025-05-26T15:30:29.237" v="2401" actId="14100"/>
          <ac:spMkLst>
            <pc:docMk/>
            <pc:sldMk cId="1489059300" sldId="291"/>
            <ac:spMk id="8" creationId="{00000000-0000-0000-0000-000000000000}"/>
          </ac:spMkLst>
        </pc:spChg>
        <pc:spChg chg="mod">
          <ac:chgData name="sơn trần" userId="eb5739b74e0fa9fa" providerId="LiveId" clId="{EDD817C5-8E5E-4395-A400-71FD384A8AC0}" dt="2025-05-26T15:37:38.930" v="2579" actId="20577"/>
          <ac:spMkLst>
            <pc:docMk/>
            <pc:sldMk cId="1489059300" sldId="291"/>
            <ac:spMk id="17" creationId="{D5F823BE-42F9-7789-1DC7-A16A6AB80066}"/>
          </ac:spMkLst>
        </pc:spChg>
      </pc:sldChg>
      <pc:sldChg chg="addSp delSp modSp mod ord modAnim">
        <pc:chgData name="sơn trần" userId="eb5739b74e0fa9fa" providerId="LiveId" clId="{EDD817C5-8E5E-4395-A400-71FD384A8AC0}" dt="2025-05-27T14:56:51.433" v="5120" actId="1076"/>
        <pc:sldMkLst>
          <pc:docMk/>
          <pc:sldMk cId="3423041165" sldId="292"/>
        </pc:sldMkLst>
      </pc:sldChg>
      <pc:sldChg chg="addSp delSp modSp mod ord delAnim">
        <pc:chgData name="sơn trần" userId="eb5739b74e0fa9fa" providerId="LiveId" clId="{EDD817C5-8E5E-4395-A400-71FD384A8AC0}" dt="2025-05-26T15:56:48.717" v="2743" actId="478"/>
        <pc:sldMkLst>
          <pc:docMk/>
          <pc:sldMk cId="2092626914" sldId="293"/>
        </pc:sldMkLst>
        <pc:spChg chg="mod">
          <ac:chgData name="sơn trần" userId="eb5739b74e0fa9fa" providerId="LiveId" clId="{EDD817C5-8E5E-4395-A400-71FD384A8AC0}" dt="2025-05-26T15:48:05.129" v="2721" actId="1076"/>
          <ac:spMkLst>
            <pc:docMk/>
            <pc:sldMk cId="2092626914" sldId="293"/>
            <ac:spMk id="2" creationId="{00000000-0000-0000-0000-000000000000}"/>
          </ac:spMkLst>
        </pc:spChg>
        <pc:spChg chg="mod">
          <ac:chgData name="sơn trần" userId="eb5739b74e0fa9fa" providerId="LiveId" clId="{EDD817C5-8E5E-4395-A400-71FD384A8AC0}" dt="2025-05-26T15:38:29.180" v="2617" actId="20577"/>
          <ac:spMkLst>
            <pc:docMk/>
            <pc:sldMk cId="2092626914" sldId="293"/>
            <ac:spMk id="9" creationId="{00000000-0000-0000-0000-000000000000}"/>
          </ac:spMkLst>
        </pc:spChg>
        <pc:spChg chg="add mod">
          <ac:chgData name="sơn trần" userId="eb5739b74e0fa9fa" providerId="LiveId" clId="{EDD817C5-8E5E-4395-A400-71FD384A8AC0}" dt="2025-05-26T15:42:46.344" v="2674"/>
          <ac:spMkLst>
            <pc:docMk/>
            <pc:sldMk cId="2092626914" sldId="293"/>
            <ac:spMk id="11" creationId="{76D84D91-2D2B-553D-CBBB-B9D1B78E557C}"/>
          </ac:spMkLst>
        </pc:spChg>
        <pc:spChg chg="add mod">
          <ac:chgData name="sơn trần" userId="eb5739b74e0fa9fa" providerId="LiveId" clId="{EDD817C5-8E5E-4395-A400-71FD384A8AC0}" dt="2025-05-26T15:44:25.942" v="2689" actId="1076"/>
          <ac:spMkLst>
            <pc:docMk/>
            <pc:sldMk cId="2092626914" sldId="293"/>
            <ac:spMk id="12" creationId="{A0E2FDFB-8D7A-B62F-75CF-ED0AEF6DD135}"/>
          </ac:spMkLst>
        </pc:spChg>
        <pc:spChg chg="add">
          <ac:chgData name="sơn trần" userId="eb5739b74e0fa9fa" providerId="LiveId" clId="{EDD817C5-8E5E-4395-A400-71FD384A8AC0}" dt="2025-05-26T15:52:05.691" v="2734"/>
          <ac:spMkLst>
            <pc:docMk/>
            <pc:sldMk cId="2092626914" sldId="293"/>
            <ac:spMk id="17" creationId="{CD044913-705F-44A6-0EB7-2C8D30D88907}"/>
          </ac:spMkLst>
        </pc:spChg>
        <pc:spChg chg="add mod">
          <ac:chgData name="sơn trần" userId="eb5739b74e0fa9fa" providerId="LiveId" clId="{EDD817C5-8E5E-4395-A400-71FD384A8AC0}" dt="2025-05-26T15:52:31.515" v="2735"/>
          <ac:spMkLst>
            <pc:docMk/>
            <pc:sldMk cId="2092626914" sldId="293"/>
            <ac:spMk id="18" creationId="{A9A933B1-6ABD-90E0-83E9-C66FB6C006E0}"/>
          </ac:spMkLst>
        </pc:spChg>
        <pc:picChg chg="add mod">
          <ac:chgData name="sơn trần" userId="eb5739b74e0fa9fa" providerId="LiveId" clId="{EDD817C5-8E5E-4395-A400-71FD384A8AC0}" dt="2025-05-26T15:53:00.775" v="2740" actId="14100"/>
          <ac:picMkLst>
            <pc:docMk/>
            <pc:sldMk cId="2092626914" sldId="293"/>
            <ac:picMk id="2062" creationId="{7E7EDCA8-6396-50CB-C40D-AD62DBFFE502}"/>
          </ac:picMkLst>
        </pc:picChg>
        <pc:picChg chg="add mod">
          <ac:chgData name="sơn trần" userId="eb5739b74e0fa9fa" providerId="LiveId" clId="{EDD817C5-8E5E-4395-A400-71FD384A8AC0}" dt="2025-05-26T15:53:04.809" v="2741" actId="14100"/>
          <ac:picMkLst>
            <pc:docMk/>
            <pc:sldMk cId="2092626914" sldId="293"/>
            <ac:picMk id="2066" creationId="{DB56B743-CD14-FE34-9564-17E60C3D7ABD}"/>
          </ac:picMkLst>
        </pc:picChg>
        <pc:picChg chg="add mod">
          <ac:chgData name="sơn trần" userId="eb5739b74e0fa9fa" providerId="LiveId" clId="{EDD817C5-8E5E-4395-A400-71FD384A8AC0}" dt="2025-05-26T15:45:33.135" v="2705" actId="1076"/>
          <ac:picMkLst>
            <pc:docMk/>
            <pc:sldMk cId="2092626914" sldId="293"/>
            <ac:picMk id="2076" creationId="{0EEE2DF3-42E0-E31E-47F7-ED672F2E3B18}"/>
          </ac:picMkLst>
        </pc:picChg>
        <pc:picChg chg="add mod">
          <ac:chgData name="sơn trần" userId="eb5739b74e0fa9fa" providerId="LiveId" clId="{EDD817C5-8E5E-4395-A400-71FD384A8AC0}" dt="2025-05-26T15:48:26.882" v="2726" actId="1076"/>
          <ac:picMkLst>
            <pc:docMk/>
            <pc:sldMk cId="2092626914" sldId="293"/>
            <ac:picMk id="2078" creationId="{B38829E1-0EA7-1B88-7ED2-A34359830AE6}"/>
          </ac:picMkLst>
        </pc:picChg>
        <pc:picChg chg="add mod">
          <ac:chgData name="sơn trần" userId="eb5739b74e0fa9fa" providerId="LiveId" clId="{EDD817C5-8E5E-4395-A400-71FD384A8AC0}" dt="2025-05-26T15:53:10.590" v="2742" actId="14100"/>
          <ac:picMkLst>
            <pc:docMk/>
            <pc:sldMk cId="2092626914" sldId="293"/>
            <ac:picMk id="2080" creationId="{B406C8F8-3ECB-18E9-B3A9-785F1239F4CA}"/>
          </ac:picMkLst>
        </pc:picChg>
        <pc:picChg chg="add mod">
          <ac:chgData name="sơn trần" userId="eb5739b74e0fa9fa" providerId="LiveId" clId="{EDD817C5-8E5E-4395-A400-71FD384A8AC0}" dt="2025-05-26T15:52:42.092" v="2737" actId="1076"/>
          <ac:picMkLst>
            <pc:docMk/>
            <pc:sldMk cId="2092626914" sldId="293"/>
            <ac:picMk id="2088" creationId="{8D5FDBAC-4859-95E0-3F36-E57260C1B141}"/>
          </ac:picMkLst>
        </pc:picChg>
      </pc:sldChg>
      <pc:sldChg chg="del">
        <pc:chgData name="sơn trần" userId="eb5739b74e0fa9fa" providerId="LiveId" clId="{EDD817C5-8E5E-4395-A400-71FD384A8AC0}" dt="2025-05-29T15:46:51.502" v="5687" actId="47"/>
        <pc:sldMkLst>
          <pc:docMk/>
          <pc:sldMk cId="743604565" sldId="294"/>
        </pc:sldMkLst>
      </pc:sldChg>
      <pc:sldChg chg="del">
        <pc:chgData name="sơn trần" userId="eb5739b74e0fa9fa" providerId="LiveId" clId="{EDD817C5-8E5E-4395-A400-71FD384A8AC0}" dt="2025-05-29T15:46:51.734" v="5688" actId="47"/>
        <pc:sldMkLst>
          <pc:docMk/>
          <pc:sldMk cId="1625275052" sldId="295"/>
        </pc:sldMkLst>
      </pc:sldChg>
      <pc:sldChg chg="del">
        <pc:chgData name="sơn trần" userId="eb5739b74e0fa9fa" providerId="LiveId" clId="{EDD817C5-8E5E-4395-A400-71FD384A8AC0}" dt="2025-05-29T15:46:49.336" v="5681" actId="47"/>
        <pc:sldMkLst>
          <pc:docMk/>
          <pc:sldMk cId="3750480750" sldId="298"/>
        </pc:sldMkLst>
      </pc:sldChg>
      <pc:sldChg chg="addSp modSp ord modAnim">
        <pc:chgData name="sơn trần" userId="eb5739b74e0fa9fa" providerId="LiveId" clId="{EDD817C5-8E5E-4395-A400-71FD384A8AC0}" dt="2025-05-27T15:04:08.850" v="5675" actId="20577"/>
        <pc:sldMkLst>
          <pc:docMk/>
          <pc:sldMk cId="1132981448" sldId="300"/>
        </pc:sldMkLst>
        <pc:spChg chg="mod">
          <ac:chgData name="sơn trần" userId="eb5739b74e0fa9fa" providerId="LiveId" clId="{EDD817C5-8E5E-4395-A400-71FD384A8AC0}" dt="2025-05-27T15:04:08.850" v="5675" actId="20577"/>
          <ac:spMkLst>
            <pc:docMk/>
            <pc:sldMk cId="1132981448" sldId="300"/>
            <ac:spMk id="29" creationId="{00000000-0000-0000-0000-000000000000}"/>
          </ac:spMkLst>
        </pc:spChg>
      </pc:sldChg>
      <pc:sldChg chg="del">
        <pc:chgData name="sơn trần" userId="eb5739b74e0fa9fa" providerId="LiveId" clId="{EDD817C5-8E5E-4395-A400-71FD384A8AC0}" dt="2025-05-29T15:46:48.697" v="5680" actId="47"/>
        <pc:sldMkLst>
          <pc:docMk/>
          <pc:sldMk cId="1727735549" sldId="316"/>
        </pc:sldMkLst>
      </pc:sldChg>
      <pc:sldChg chg="addSp delSp modSp mod ord delAnim">
        <pc:chgData name="sơn trần" userId="eb5739b74e0fa9fa" providerId="LiveId" clId="{EDD817C5-8E5E-4395-A400-71FD384A8AC0}" dt="2025-05-26T16:02:58.134" v="2918" actId="20577"/>
        <pc:sldMkLst>
          <pc:docMk/>
          <pc:sldMk cId="2498306260" sldId="317"/>
        </pc:sldMkLst>
        <pc:spChg chg="add mod">
          <ac:chgData name="sơn trần" userId="eb5739b74e0fa9fa" providerId="LiveId" clId="{EDD817C5-8E5E-4395-A400-71FD384A8AC0}" dt="2025-05-26T16:02:58.134" v="2918" actId="20577"/>
          <ac:spMkLst>
            <pc:docMk/>
            <pc:sldMk cId="2498306260" sldId="317"/>
            <ac:spMk id="11" creationId="{C2F7FF9A-29AF-1B4A-0F67-0E86CD45FFFD}"/>
          </ac:spMkLst>
        </pc:spChg>
        <pc:picChg chg="add mod">
          <ac:chgData name="sơn trần" userId="eb5739b74e0fa9fa" providerId="LiveId" clId="{EDD817C5-8E5E-4395-A400-71FD384A8AC0}" dt="2025-05-26T16:00:53.302" v="2826" actId="1076"/>
          <ac:picMkLst>
            <pc:docMk/>
            <pc:sldMk cId="2498306260" sldId="317"/>
            <ac:picMk id="6" creationId="{A11F705F-DCC4-3366-C848-AF8DB4DAF6EC}"/>
          </ac:picMkLst>
        </pc:picChg>
      </pc:sldChg>
      <pc:sldChg chg="del">
        <pc:chgData name="sơn trần" userId="eb5739b74e0fa9fa" providerId="LiveId" clId="{EDD817C5-8E5E-4395-A400-71FD384A8AC0}" dt="2025-05-29T15:46:49.861" v="5682" actId="47"/>
        <pc:sldMkLst>
          <pc:docMk/>
          <pc:sldMk cId="565196161" sldId="318"/>
        </pc:sldMkLst>
      </pc:sldChg>
      <pc:sldChg chg="modSp mod ord">
        <pc:chgData name="sơn trần" userId="eb5739b74e0fa9fa" providerId="LiveId" clId="{EDD817C5-8E5E-4395-A400-71FD384A8AC0}" dt="2025-05-27T14:39:20.725" v="3907" actId="1076"/>
        <pc:sldMkLst>
          <pc:docMk/>
          <pc:sldMk cId="2921094604" sldId="320"/>
        </pc:sldMkLst>
        <pc:spChg chg="mod">
          <ac:chgData name="sơn trần" userId="eb5739b74e0fa9fa" providerId="LiveId" clId="{EDD817C5-8E5E-4395-A400-71FD384A8AC0}" dt="2025-05-27T14:11:55.153" v="3797" actId="20577"/>
          <ac:spMkLst>
            <pc:docMk/>
            <pc:sldMk cId="2921094604" sldId="320"/>
            <ac:spMk id="29" creationId="{56D3872D-91AE-F1DB-1CB6-66CD3651F797}"/>
          </ac:spMkLst>
        </pc:spChg>
        <pc:grpChg chg="mod">
          <ac:chgData name="sơn trần" userId="eb5739b74e0fa9fa" providerId="LiveId" clId="{EDD817C5-8E5E-4395-A400-71FD384A8AC0}" dt="2025-05-27T14:39:20.725" v="3907" actId="1076"/>
          <ac:grpSpMkLst>
            <pc:docMk/>
            <pc:sldMk cId="2921094604" sldId="320"/>
            <ac:grpSpMk id="4" creationId="{7C69669F-F546-95A0-1591-D04D2FDEDACD}"/>
          </ac:grpSpMkLst>
        </pc:grpChg>
      </pc:sldChg>
      <pc:sldChg chg="del">
        <pc:chgData name="sơn trần" userId="eb5739b74e0fa9fa" providerId="LiveId" clId="{EDD817C5-8E5E-4395-A400-71FD384A8AC0}" dt="2025-05-29T15:46:50.926" v="5685" actId="47"/>
        <pc:sldMkLst>
          <pc:docMk/>
          <pc:sldMk cId="2806502126" sldId="321"/>
        </pc:sldMkLst>
      </pc:sldChg>
      <pc:sldChg chg="del">
        <pc:chgData name="sơn trần" userId="eb5739b74e0fa9fa" providerId="LiveId" clId="{EDD817C5-8E5E-4395-A400-71FD384A8AC0}" dt="2025-05-29T15:46:51.240" v="5686" actId="47"/>
        <pc:sldMkLst>
          <pc:docMk/>
          <pc:sldMk cId="945844589" sldId="322"/>
        </pc:sldMkLst>
      </pc:sldChg>
      <pc:sldChg chg="addSp delSp modSp add mod delAnim">
        <pc:chgData name="sơn trần" userId="eb5739b74e0fa9fa" providerId="LiveId" clId="{EDD817C5-8E5E-4395-A400-71FD384A8AC0}" dt="2025-05-26T15:28:28.442" v="2336" actId="1076"/>
        <pc:sldMkLst>
          <pc:docMk/>
          <pc:sldMk cId="892175424" sldId="323"/>
        </pc:sldMkLst>
        <pc:spChg chg="add mod ord">
          <ac:chgData name="sơn trần" userId="eb5739b74e0fa9fa" providerId="LiveId" clId="{EDD817C5-8E5E-4395-A400-71FD384A8AC0}" dt="2025-05-26T15:28:28.442" v="2336" actId="1076"/>
          <ac:spMkLst>
            <pc:docMk/>
            <pc:sldMk cId="892175424" sldId="323"/>
            <ac:spMk id="17" creationId="{8C9FE52F-02F8-53A1-1298-DBAAA3233424}"/>
          </ac:spMkLst>
        </pc:spChg>
        <pc:spChg chg="add mod">
          <ac:chgData name="sơn trần" userId="eb5739b74e0fa9fa" providerId="LiveId" clId="{EDD817C5-8E5E-4395-A400-71FD384A8AC0}" dt="2025-05-26T15:28:28.442" v="2336" actId="1076"/>
          <ac:spMkLst>
            <pc:docMk/>
            <pc:sldMk cId="892175424" sldId="323"/>
            <ac:spMk id="19" creationId="{E4D3E4C6-D867-9453-86A2-CE90CE503B9E}"/>
          </ac:spMkLst>
        </pc:spChg>
        <pc:picChg chg="add mod">
          <ac:chgData name="sơn trần" userId="eb5739b74e0fa9fa" providerId="LiveId" clId="{EDD817C5-8E5E-4395-A400-71FD384A8AC0}" dt="2025-05-26T15:22:46.426" v="1991" actId="1076"/>
          <ac:picMkLst>
            <pc:docMk/>
            <pc:sldMk cId="892175424" sldId="323"/>
            <ac:picMk id="14" creationId="{0C214A48-D372-44EB-D442-300A8C93EFD5}"/>
          </ac:picMkLst>
        </pc:picChg>
      </pc:sldChg>
      <pc:sldChg chg="addSp delSp modSp add mod">
        <pc:chgData name="sơn trần" userId="eb5739b74e0fa9fa" providerId="LiveId" clId="{EDD817C5-8E5E-4395-A400-71FD384A8AC0}" dt="2025-05-27T13:50:29.758" v="3033" actId="20577"/>
        <pc:sldMkLst>
          <pc:docMk/>
          <pc:sldMk cId="1516696561" sldId="324"/>
        </pc:sldMkLst>
        <pc:spChg chg="mod">
          <ac:chgData name="sơn trần" userId="eb5739b74e0fa9fa" providerId="LiveId" clId="{EDD817C5-8E5E-4395-A400-71FD384A8AC0}" dt="2025-05-27T13:50:29.758" v="3033" actId="20577"/>
          <ac:spMkLst>
            <pc:docMk/>
            <pc:sldMk cId="1516696561" sldId="324"/>
            <ac:spMk id="11" creationId="{6AC4E9CA-B8C8-48C8-34B6-E33E22121FC2}"/>
          </ac:spMkLst>
        </pc:spChg>
        <pc:picChg chg="add mod">
          <ac:chgData name="sơn trần" userId="eb5739b74e0fa9fa" providerId="LiveId" clId="{EDD817C5-8E5E-4395-A400-71FD384A8AC0}" dt="2025-05-26T16:03:32.136" v="2924" actId="1076"/>
          <ac:picMkLst>
            <pc:docMk/>
            <pc:sldMk cId="1516696561" sldId="324"/>
            <ac:picMk id="9" creationId="{A466063F-C356-BAF3-412F-96C4CD6C132D}"/>
          </ac:picMkLst>
        </pc:picChg>
      </pc:sldChg>
      <pc:sldChg chg="addSp delSp modSp add mod">
        <pc:chgData name="sơn trần" userId="eb5739b74e0fa9fa" providerId="LiveId" clId="{EDD817C5-8E5E-4395-A400-71FD384A8AC0}" dt="2025-05-27T13:50:36.385" v="3046" actId="20577"/>
        <pc:sldMkLst>
          <pc:docMk/>
          <pc:sldMk cId="3250097232" sldId="325"/>
        </pc:sldMkLst>
        <pc:spChg chg="mod">
          <ac:chgData name="sơn trần" userId="eb5739b74e0fa9fa" providerId="LiveId" clId="{EDD817C5-8E5E-4395-A400-71FD384A8AC0}" dt="2025-05-27T13:50:36.385" v="3046" actId="20577"/>
          <ac:spMkLst>
            <pc:docMk/>
            <pc:sldMk cId="3250097232" sldId="325"/>
            <ac:spMk id="11" creationId="{460F5FAB-0965-4007-B4B0-740799A012E1}"/>
          </ac:spMkLst>
        </pc:spChg>
        <pc:picChg chg="add mod">
          <ac:chgData name="sơn trần" userId="eb5739b74e0fa9fa" providerId="LiveId" clId="{EDD817C5-8E5E-4395-A400-71FD384A8AC0}" dt="2025-05-26T16:04:10.490" v="2930" actId="1076"/>
          <ac:picMkLst>
            <pc:docMk/>
            <pc:sldMk cId="3250097232" sldId="325"/>
            <ac:picMk id="6" creationId="{C5ACAB75-9E6C-C2AF-9830-A7F493690E30}"/>
          </ac:picMkLst>
        </pc:picChg>
      </pc:sldChg>
      <pc:sldChg chg="addSp delSp modSp add mod ord setBg delAnim">
        <pc:chgData name="sơn trần" userId="eb5739b74e0fa9fa" providerId="LiveId" clId="{EDD817C5-8E5E-4395-A400-71FD384A8AC0}" dt="2025-05-27T13:52:43.811" v="3110" actId="1076"/>
        <pc:sldMkLst>
          <pc:docMk/>
          <pc:sldMk cId="354623769" sldId="326"/>
        </pc:sldMkLst>
        <pc:spChg chg="mod">
          <ac:chgData name="sơn trần" userId="eb5739b74e0fa9fa" providerId="LiveId" clId="{EDD817C5-8E5E-4395-A400-71FD384A8AC0}" dt="2025-05-26T16:04:35.078" v="2934" actId="20577"/>
          <ac:spMkLst>
            <pc:docMk/>
            <pc:sldMk cId="354623769" sldId="326"/>
            <ac:spMk id="28" creationId="{E8F31A7E-6B29-A85C-1E1C-BE4E2A171608}"/>
          </ac:spMkLst>
        </pc:spChg>
        <pc:spChg chg="mod">
          <ac:chgData name="sơn trần" userId="eb5739b74e0fa9fa" providerId="LiveId" clId="{EDD817C5-8E5E-4395-A400-71FD384A8AC0}" dt="2025-05-27T13:52:33.634" v="3107" actId="255"/>
          <ac:spMkLst>
            <pc:docMk/>
            <pc:sldMk cId="354623769" sldId="326"/>
            <ac:spMk id="32" creationId="{722F928C-8E3A-76C4-B343-2D974A600023}"/>
          </ac:spMkLst>
        </pc:spChg>
        <pc:picChg chg="add mod">
          <ac:chgData name="sơn trần" userId="eb5739b74e0fa9fa" providerId="LiveId" clId="{EDD817C5-8E5E-4395-A400-71FD384A8AC0}" dt="2025-05-27T13:52:43.811" v="3110" actId="1076"/>
          <ac:picMkLst>
            <pc:docMk/>
            <pc:sldMk cId="354623769" sldId="326"/>
            <ac:picMk id="33" creationId="{19DB44C3-1F6D-865E-B572-27F0A3E61616}"/>
          </ac:picMkLst>
        </pc:picChg>
      </pc:sldChg>
      <pc:sldChg chg="add modTransition">
        <pc:chgData name="sơn trần" userId="eb5739b74e0fa9fa" providerId="LiveId" clId="{EDD817C5-8E5E-4395-A400-71FD384A8AC0}" dt="2025-05-27T13:48:42.125" v="3005"/>
        <pc:sldMkLst>
          <pc:docMk/>
          <pc:sldMk cId="3454092781" sldId="327"/>
        </pc:sldMkLst>
      </pc:sldChg>
      <pc:sldChg chg="addSp delSp modSp add mod ord setBg delAnim">
        <pc:chgData name="sơn trần" userId="eb5739b74e0fa9fa" providerId="LiveId" clId="{EDD817C5-8E5E-4395-A400-71FD384A8AC0}" dt="2025-05-27T14:42:38.982" v="4072" actId="20577"/>
        <pc:sldMkLst>
          <pc:docMk/>
          <pc:sldMk cId="1197184292" sldId="328"/>
        </pc:sldMkLst>
        <pc:spChg chg="mod">
          <ac:chgData name="sơn trần" userId="eb5739b74e0fa9fa" providerId="LiveId" clId="{EDD817C5-8E5E-4395-A400-71FD384A8AC0}" dt="2025-05-27T14:42:38.982" v="4072" actId="20577"/>
          <ac:spMkLst>
            <pc:docMk/>
            <pc:sldMk cId="1197184292" sldId="328"/>
            <ac:spMk id="32" creationId="{EDAF93DA-7FC0-A862-2099-3344A8731A92}"/>
          </ac:spMkLst>
        </pc:spChg>
        <pc:picChg chg="add mod">
          <ac:chgData name="sơn trần" userId="eb5739b74e0fa9fa" providerId="LiveId" clId="{EDD817C5-8E5E-4395-A400-71FD384A8AC0}" dt="2025-05-27T14:18:26.554" v="3829" actId="14100"/>
          <ac:picMkLst>
            <pc:docMk/>
            <pc:sldMk cId="1197184292" sldId="328"/>
            <ac:picMk id="36" creationId="{0CE4A335-F183-6EF3-0309-9271DC9CE1EA}"/>
          </ac:picMkLst>
        </pc:picChg>
        <pc:picChg chg="add mod">
          <ac:chgData name="sơn trần" userId="eb5739b74e0fa9fa" providerId="LiveId" clId="{EDD817C5-8E5E-4395-A400-71FD384A8AC0}" dt="2025-05-27T14:18:32.820" v="3833" actId="14100"/>
          <ac:picMkLst>
            <pc:docMk/>
            <pc:sldMk cId="1197184292" sldId="328"/>
            <ac:picMk id="38" creationId="{52475C4F-8BCB-6A02-AB9F-A3F99E532855}"/>
          </ac:picMkLst>
        </pc:picChg>
      </pc:sldChg>
      <pc:sldChg chg="addSp delSp modSp add mod delAnim modAnim">
        <pc:chgData name="sơn trần" userId="eb5739b74e0fa9fa" providerId="LiveId" clId="{EDD817C5-8E5E-4395-A400-71FD384A8AC0}" dt="2025-05-27T14:43:01.210" v="4080"/>
        <pc:sldMkLst>
          <pc:docMk/>
          <pc:sldMk cId="935582244" sldId="329"/>
        </pc:sldMkLst>
        <pc:spChg chg="add mod">
          <ac:chgData name="sơn trần" userId="eb5739b74e0fa9fa" providerId="LiveId" clId="{EDD817C5-8E5E-4395-A400-71FD384A8AC0}" dt="2025-05-27T14:43:01.210" v="4080"/>
          <ac:spMkLst>
            <pc:docMk/>
            <pc:sldMk cId="935582244" sldId="329"/>
            <ac:spMk id="9" creationId="{AEDA15DD-9F08-563E-9228-2E6D190A8F28}"/>
          </ac:spMkLst>
        </pc:spChg>
        <pc:picChg chg="add mod">
          <ac:chgData name="sơn trần" userId="eb5739b74e0fa9fa" providerId="LiveId" clId="{EDD817C5-8E5E-4395-A400-71FD384A8AC0}" dt="2025-05-27T14:34:54.221" v="3870" actId="1076"/>
          <ac:picMkLst>
            <pc:docMk/>
            <pc:sldMk cId="935582244" sldId="329"/>
            <ac:picMk id="4" creationId="{D2344657-FBA1-32D4-EB44-08DAAD2DE6BE}"/>
          </ac:picMkLst>
        </pc:picChg>
        <pc:picChg chg="add mod">
          <ac:chgData name="sơn trần" userId="eb5739b74e0fa9fa" providerId="LiveId" clId="{EDD817C5-8E5E-4395-A400-71FD384A8AC0}" dt="2025-05-27T14:34:53.808" v="3869" actId="1076"/>
          <ac:picMkLst>
            <pc:docMk/>
            <pc:sldMk cId="935582244" sldId="329"/>
            <ac:picMk id="6" creationId="{6F92AFE9-2CDB-CF91-02C5-353257A0B1D6}"/>
          </ac:picMkLst>
        </pc:picChg>
      </pc:sldChg>
      <pc:sldChg chg="add del">
        <pc:chgData name="sơn trần" userId="eb5739b74e0fa9fa" providerId="LiveId" clId="{EDD817C5-8E5E-4395-A400-71FD384A8AC0}" dt="2025-05-27T14:23:05.786" v="3837"/>
        <pc:sldMkLst>
          <pc:docMk/>
          <pc:sldMk cId="2962496152" sldId="330"/>
        </pc:sldMkLst>
      </pc:sldChg>
      <pc:sldChg chg="addSp delSp modSp add mod ord delAnim modAnim">
        <pc:chgData name="sơn trần" userId="eb5739b74e0fa9fa" providerId="LiveId" clId="{EDD817C5-8E5E-4395-A400-71FD384A8AC0}" dt="2025-05-27T14:42:56.361" v="4078"/>
        <pc:sldMkLst>
          <pc:docMk/>
          <pc:sldMk cId="3948927009" sldId="330"/>
        </pc:sldMkLst>
        <pc:spChg chg="add mod">
          <ac:chgData name="sơn trần" userId="eb5739b74e0fa9fa" providerId="LiveId" clId="{EDD817C5-8E5E-4395-A400-71FD384A8AC0}" dt="2025-05-27T14:42:56.361" v="4078"/>
          <ac:spMkLst>
            <pc:docMk/>
            <pc:sldMk cId="3948927009" sldId="330"/>
            <ac:spMk id="8" creationId="{F58700FA-00AC-2F78-E811-902134D98BA0}"/>
          </ac:spMkLst>
        </pc:spChg>
        <pc:picChg chg="add mod">
          <ac:chgData name="sơn trần" userId="eb5739b74e0fa9fa" providerId="LiveId" clId="{EDD817C5-8E5E-4395-A400-71FD384A8AC0}" dt="2025-05-27T14:24:09.838" v="3853" actId="1076"/>
          <ac:picMkLst>
            <pc:docMk/>
            <pc:sldMk cId="3948927009" sldId="330"/>
            <ac:picMk id="4" creationId="{587FD14A-2100-5DCB-6A7A-97BECA6F2D44}"/>
          </ac:picMkLst>
        </pc:picChg>
        <pc:picChg chg="add mod">
          <ac:chgData name="sơn trần" userId="eb5739b74e0fa9fa" providerId="LiveId" clId="{EDD817C5-8E5E-4395-A400-71FD384A8AC0}" dt="2025-05-27T14:24:11.946" v="3854" actId="1076"/>
          <ac:picMkLst>
            <pc:docMk/>
            <pc:sldMk cId="3948927009" sldId="330"/>
            <ac:picMk id="6" creationId="{02225DAE-BCF7-B19F-29C1-4D1CDFE318D2}"/>
          </ac:picMkLst>
        </pc:picChg>
      </pc:sldChg>
      <pc:sldChg chg="addSp delSp modSp add mod delAnim modAnim">
        <pc:chgData name="sơn trần" userId="eb5739b74e0fa9fa" providerId="LiveId" clId="{EDD817C5-8E5E-4395-A400-71FD384A8AC0}" dt="2025-05-27T14:43:05.948" v="4082"/>
        <pc:sldMkLst>
          <pc:docMk/>
          <pc:sldMk cId="3658404882" sldId="331"/>
        </pc:sldMkLst>
        <pc:spChg chg="add mod">
          <ac:chgData name="sơn trần" userId="eb5739b74e0fa9fa" providerId="LiveId" clId="{EDD817C5-8E5E-4395-A400-71FD384A8AC0}" dt="2025-05-27T14:43:05.948" v="4082"/>
          <ac:spMkLst>
            <pc:docMk/>
            <pc:sldMk cId="3658404882" sldId="331"/>
            <ac:spMk id="9" creationId="{EA5E689C-D89E-1D6C-F6FB-F85FC9AB1341}"/>
          </ac:spMkLst>
        </pc:spChg>
        <pc:picChg chg="add mod">
          <ac:chgData name="sơn trần" userId="eb5739b74e0fa9fa" providerId="LiveId" clId="{EDD817C5-8E5E-4395-A400-71FD384A8AC0}" dt="2025-05-27T14:35:16.889" v="3878" actId="14100"/>
          <ac:picMkLst>
            <pc:docMk/>
            <pc:sldMk cId="3658404882" sldId="331"/>
            <ac:picMk id="5" creationId="{A5DC813D-424F-AF3A-B05E-1ACCCACB446E}"/>
          </ac:picMkLst>
        </pc:picChg>
        <pc:picChg chg="add mod">
          <ac:chgData name="sơn trần" userId="eb5739b74e0fa9fa" providerId="LiveId" clId="{EDD817C5-8E5E-4395-A400-71FD384A8AC0}" dt="2025-05-27T14:36:00.311" v="3882" actId="1076"/>
          <ac:picMkLst>
            <pc:docMk/>
            <pc:sldMk cId="3658404882" sldId="331"/>
            <ac:picMk id="8" creationId="{B94AA061-A472-7A5E-E49C-E8F370184D89}"/>
          </ac:picMkLst>
        </pc:picChg>
      </pc:sldChg>
      <pc:sldChg chg="addSp delSp modSp add mod delAnim modAnim">
        <pc:chgData name="sơn trần" userId="eb5739b74e0fa9fa" providerId="LiveId" clId="{EDD817C5-8E5E-4395-A400-71FD384A8AC0}" dt="2025-05-27T14:43:10.423" v="4084"/>
        <pc:sldMkLst>
          <pc:docMk/>
          <pc:sldMk cId="3239559936" sldId="332"/>
        </pc:sldMkLst>
        <pc:spChg chg="add mod">
          <ac:chgData name="sơn trần" userId="eb5739b74e0fa9fa" providerId="LiveId" clId="{EDD817C5-8E5E-4395-A400-71FD384A8AC0}" dt="2025-05-27T14:43:10.423" v="4084"/>
          <ac:spMkLst>
            <pc:docMk/>
            <pc:sldMk cId="3239559936" sldId="332"/>
            <ac:spMk id="6" creationId="{45BD3373-4C49-FE30-B303-FD6754B82B93}"/>
          </ac:spMkLst>
        </pc:spChg>
        <pc:picChg chg="add mod">
          <ac:chgData name="sơn trần" userId="eb5739b74e0fa9fa" providerId="LiveId" clId="{EDD817C5-8E5E-4395-A400-71FD384A8AC0}" dt="2025-05-27T14:37:19.103" v="3890" actId="1076"/>
          <ac:picMkLst>
            <pc:docMk/>
            <pc:sldMk cId="3239559936" sldId="332"/>
            <ac:picMk id="4" creationId="{29D05CD2-B244-CEDA-D1B1-B284BCB1F89E}"/>
          </ac:picMkLst>
        </pc:picChg>
      </pc:sldChg>
      <pc:sldChg chg="add del">
        <pc:chgData name="sơn trần" userId="eb5739b74e0fa9fa" providerId="LiveId" clId="{EDD817C5-8E5E-4395-A400-71FD384A8AC0}" dt="2025-05-27T14:35:05.162" v="3874"/>
        <pc:sldMkLst>
          <pc:docMk/>
          <pc:sldMk cId="3519400385" sldId="332"/>
        </pc:sldMkLst>
      </pc:sldChg>
      <pc:sldChg chg="add del setBg">
        <pc:chgData name="sơn trần" userId="eb5739b74e0fa9fa" providerId="LiveId" clId="{EDD817C5-8E5E-4395-A400-71FD384A8AC0}" dt="2025-05-27T14:37:38.180" v="3892"/>
        <pc:sldMkLst>
          <pc:docMk/>
          <pc:sldMk cId="239476429" sldId="333"/>
        </pc:sldMkLst>
      </pc:sldChg>
      <pc:sldChg chg="add del setBg">
        <pc:chgData name="sơn trần" userId="eb5739b74e0fa9fa" providerId="LiveId" clId="{EDD817C5-8E5E-4395-A400-71FD384A8AC0}" dt="2025-05-27T14:39:33.811" v="3909" actId="47"/>
        <pc:sldMkLst>
          <pc:docMk/>
          <pc:sldMk cId="1267710776" sldId="333"/>
        </pc:sldMkLst>
      </pc:sldChg>
      <pc:sldChg chg="add del setBg">
        <pc:chgData name="sơn trần" userId="eb5739b74e0fa9fa" providerId="LiveId" clId="{EDD817C5-8E5E-4395-A400-71FD384A8AC0}" dt="2025-05-27T14:37:42.274" v="3894"/>
        <pc:sldMkLst>
          <pc:docMk/>
          <pc:sldMk cId="2806979185" sldId="333"/>
        </pc:sldMkLst>
      </pc:sldChg>
      <pc:sldChg chg="modSp add mod ord">
        <pc:chgData name="sơn trần" userId="eb5739b74e0fa9fa" providerId="LiveId" clId="{EDD817C5-8E5E-4395-A400-71FD384A8AC0}" dt="2025-05-27T14:41:13.795" v="3996"/>
        <pc:sldMkLst>
          <pc:docMk/>
          <pc:sldMk cId="3791109854" sldId="333"/>
        </pc:sldMkLst>
        <pc:spChg chg="mod">
          <ac:chgData name="sơn trần" userId="eb5739b74e0fa9fa" providerId="LiveId" clId="{EDD817C5-8E5E-4395-A400-71FD384A8AC0}" dt="2025-05-27T14:40:32.064" v="3994" actId="1076"/>
          <ac:spMkLst>
            <pc:docMk/>
            <pc:sldMk cId="3791109854" sldId="333"/>
            <ac:spMk id="29" creationId="{927EAC45-A007-4416-BC25-EA0B0908977A}"/>
          </ac:spMkLst>
        </pc:spChg>
      </pc:sldChg>
      <pc:sldChg chg="addSp delSp modSp add del mod setBg delAnim modAnim">
        <pc:chgData name="sơn trần" userId="eb5739b74e0fa9fa" providerId="LiveId" clId="{EDD817C5-8E5E-4395-A400-71FD384A8AC0}" dt="2025-05-27T14:38:36.734" v="3904" actId="47"/>
        <pc:sldMkLst>
          <pc:docMk/>
          <pc:sldMk cId="3955799810" sldId="333"/>
        </pc:sldMkLst>
      </pc:sldChg>
      <pc:sldChg chg="add del setBg">
        <pc:chgData name="sơn trần" userId="eb5739b74e0fa9fa" providerId="LiveId" clId="{EDD817C5-8E5E-4395-A400-71FD384A8AC0}" dt="2025-05-27T14:37:48.811" v="3896"/>
        <pc:sldMkLst>
          <pc:docMk/>
          <pc:sldMk cId="4190765552" sldId="333"/>
        </pc:sldMkLst>
      </pc:sldChg>
      <pc:sldChg chg="add del setBg">
        <pc:chgData name="sơn trần" userId="eb5739b74e0fa9fa" providerId="LiveId" clId="{EDD817C5-8E5E-4395-A400-71FD384A8AC0}" dt="2025-05-27T14:39:35.140" v="3910" actId="47"/>
        <pc:sldMkLst>
          <pc:docMk/>
          <pc:sldMk cId="418828732" sldId="334"/>
        </pc:sldMkLst>
      </pc:sldChg>
      <pc:sldChg chg="add del ord setBg">
        <pc:chgData name="sơn trần" userId="eb5739b74e0fa9fa" providerId="LiveId" clId="{EDD817C5-8E5E-4395-A400-71FD384A8AC0}" dt="2025-05-27T15:05:23.056" v="5679" actId="47"/>
        <pc:sldMkLst>
          <pc:docMk/>
          <pc:sldMk cId="1658923965" sldId="334"/>
        </pc:sldMkLst>
      </pc:sldChg>
    </pc:docChg>
  </pc:docChgLst>
  <pc:docChgLst>
    <pc:chgData name="sơn trần" userId="eb5739b74e0fa9fa" providerId="LiveId" clId="{C18E919A-93DB-44C7-9CEB-424D4C849F56}"/>
    <pc:docChg chg="undo redo custSel addSld delSld modSld sldOrd">
      <pc:chgData name="sơn trần" userId="eb5739b74e0fa9fa" providerId="LiveId" clId="{C18E919A-93DB-44C7-9CEB-424D4C849F56}" dt="2025-03-16T14:36:44.410" v="1881" actId="20577"/>
      <pc:docMkLst>
        <pc:docMk/>
      </pc:docMkLst>
      <pc:sldChg chg="del">
        <pc:chgData name="sơn trần" userId="eb5739b74e0fa9fa" providerId="LiveId" clId="{C18E919A-93DB-44C7-9CEB-424D4C849F56}" dt="2025-03-14T16:41:40.895" v="245" actId="47"/>
        <pc:sldMkLst>
          <pc:docMk/>
          <pc:sldMk cId="0" sldId="257"/>
        </pc:sldMkLst>
      </pc:sldChg>
      <pc:sldChg chg="delSp modSp mod">
        <pc:chgData name="sơn trần" userId="eb5739b74e0fa9fa" providerId="LiveId" clId="{C18E919A-93DB-44C7-9CEB-424D4C849F56}" dt="2025-03-16T14:28:12.801" v="1799" actId="478"/>
        <pc:sldMkLst>
          <pc:docMk/>
          <pc:sldMk cId="0" sldId="258"/>
        </pc:sldMkLst>
      </pc:sldChg>
      <pc:sldChg chg="addSp delSp modSp mod ord addAnim delAnim modAnim">
        <pc:chgData name="sơn trần" userId="eb5739b74e0fa9fa" providerId="LiveId" clId="{C18E919A-93DB-44C7-9CEB-424D4C849F56}" dt="2025-03-16T14:28:24.437" v="1802" actId="478"/>
        <pc:sldMkLst>
          <pc:docMk/>
          <pc:sldMk cId="0" sldId="259"/>
        </pc:sldMkLst>
      </pc:sldChg>
      <pc:sldChg chg="del">
        <pc:chgData name="sơn trần" userId="eb5739b74e0fa9fa" providerId="LiveId" clId="{C18E919A-93DB-44C7-9CEB-424D4C849F56}" dt="2025-03-16T14:29:04.684" v="1819" actId="47"/>
        <pc:sldMkLst>
          <pc:docMk/>
          <pc:sldMk cId="0" sldId="260"/>
        </pc:sldMkLst>
      </pc:sldChg>
      <pc:sldChg chg="del">
        <pc:chgData name="sơn trần" userId="eb5739b74e0fa9fa" providerId="LiveId" clId="{C18E919A-93DB-44C7-9CEB-424D4C849F56}" dt="2025-03-16T14:29:05.231" v="1821" actId="47"/>
        <pc:sldMkLst>
          <pc:docMk/>
          <pc:sldMk cId="0" sldId="261"/>
        </pc:sldMkLst>
      </pc:sldChg>
      <pc:sldChg chg="del">
        <pc:chgData name="sơn trần" userId="eb5739b74e0fa9fa" providerId="LiveId" clId="{C18E919A-93DB-44C7-9CEB-424D4C849F56}" dt="2025-03-16T14:29:04.011" v="1816" actId="47"/>
        <pc:sldMkLst>
          <pc:docMk/>
          <pc:sldMk cId="0" sldId="263"/>
        </pc:sldMkLst>
      </pc:sldChg>
      <pc:sldChg chg="addSp delSp modSp mod ord modAnim">
        <pc:chgData name="sơn trần" userId="eb5739b74e0fa9fa" providerId="LiveId" clId="{C18E919A-93DB-44C7-9CEB-424D4C849F56}" dt="2025-03-16T14:28:43.051" v="1807" actId="478"/>
        <pc:sldMkLst>
          <pc:docMk/>
          <pc:sldMk cId="0" sldId="264"/>
        </pc:sldMkLst>
      </pc:sldChg>
      <pc:sldChg chg="delSp modSp add del mod modAnim">
        <pc:chgData name="sơn trần" userId="eb5739b74e0fa9fa" providerId="LiveId" clId="{C18E919A-93DB-44C7-9CEB-424D4C849F56}" dt="2025-03-16T14:29:09.805" v="1851" actId="47"/>
        <pc:sldMkLst>
          <pc:docMk/>
          <pc:sldMk cId="0" sldId="265"/>
        </pc:sldMkLst>
        <pc:spChg chg="mod">
          <ac:chgData name="sơn trần" userId="eb5739b74e0fa9fa" providerId="LiveId" clId="{C18E919A-93DB-44C7-9CEB-424D4C849F56}" dt="2025-03-15T07:58:02.552" v="1296"/>
          <ac:spMkLst>
            <pc:docMk/>
            <pc:sldMk cId="0" sldId="265"/>
            <ac:spMk id="28" creationId="{00000000-0000-0000-0000-000000000000}"/>
          </ac:spMkLst>
        </pc:spChg>
        <pc:spChg chg="mod">
          <ac:chgData name="sơn trần" userId="eb5739b74e0fa9fa" providerId="LiveId" clId="{C18E919A-93DB-44C7-9CEB-424D4C849F56}" dt="2025-03-15T07:58:58.903" v="1310" actId="1076"/>
          <ac:spMkLst>
            <pc:docMk/>
            <pc:sldMk cId="0" sldId="265"/>
            <ac:spMk id="29" creationId="{00000000-0000-0000-0000-000000000000}"/>
          </ac:spMkLst>
        </pc:spChg>
        <pc:spChg chg="mod">
          <ac:chgData name="sơn trần" userId="eb5739b74e0fa9fa" providerId="LiveId" clId="{C18E919A-93DB-44C7-9CEB-424D4C849F56}" dt="2025-03-15T08:01:23.617" v="1480" actId="1076"/>
          <ac:spMkLst>
            <pc:docMk/>
            <pc:sldMk cId="0" sldId="265"/>
            <ac:spMk id="30" creationId="{00000000-0000-0000-0000-000000000000}"/>
          </ac:spMkLst>
        </pc:spChg>
        <pc:spChg chg="mod">
          <ac:chgData name="sơn trần" userId="eb5739b74e0fa9fa" providerId="LiveId" clId="{C18E919A-93DB-44C7-9CEB-424D4C849F56}" dt="2025-03-15T08:01:32.865" v="1483" actId="1076"/>
          <ac:spMkLst>
            <pc:docMk/>
            <pc:sldMk cId="0" sldId="265"/>
            <ac:spMk id="31" creationId="{00000000-0000-0000-0000-000000000000}"/>
          </ac:spMkLst>
        </pc:spChg>
        <pc:spChg chg="mod">
          <ac:chgData name="sơn trần" userId="eb5739b74e0fa9fa" providerId="LiveId" clId="{C18E919A-93DB-44C7-9CEB-424D4C849F56}" dt="2025-03-15T07:57:51.488" v="1293"/>
          <ac:spMkLst>
            <pc:docMk/>
            <pc:sldMk cId="0" sldId="265"/>
            <ac:spMk id="32" creationId="{00000000-0000-0000-0000-000000000000}"/>
          </ac:spMkLst>
        </pc:spChg>
        <pc:grpChg chg="mod">
          <ac:chgData name="sơn trần" userId="eb5739b74e0fa9fa" providerId="LiveId" clId="{C18E919A-93DB-44C7-9CEB-424D4C849F56}" dt="2025-03-15T08:01:28.659" v="1482" actId="1076"/>
          <ac:grpSpMkLst>
            <pc:docMk/>
            <pc:sldMk cId="0" sldId="265"/>
            <ac:grpSpMk id="5" creationId="{00000000-0000-0000-0000-000000000000}"/>
          </ac:grpSpMkLst>
        </pc:grpChg>
        <pc:grpChg chg="mod">
          <ac:chgData name="sơn trần" userId="eb5739b74e0fa9fa" providerId="LiveId" clId="{C18E919A-93DB-44C7-9CEB-424D4C849F56}" dt="2025-03-15T07:58:56.030" v="1309" actId="1076"/>
          <ac:grpSpMkLst>
            <pc:docMk/>
            <pc:sldMk cId="0" sldId="265"/>
            <ac:grpSpMk id="17" creationId="{00000000-0000-0000-0000-000000000000}"/>
          </ac:grpSpMkLst>
        </pc:grpChg>
      </pc:sldChg>
      <pc:sldChg chg="del">
        <pc:chgData name="sơn trần" userId="eb5739b74e0fa9fa" providerId="LiveId" clId="{C18E919A-93DB-44C7-9CEB-424D4C849F56}" dt="2025-03-16T14:29:02.964" v="1813" actId="47"/>
        <pc:sldMkLst>
          <pc:docMk/>
          <pc:sldMk cId="0" sldId="266"/>
        </pc:sldMkLst>
      </pc:sldChg>
      <pc:sldChg chg="addSp delSp modSp mod ord addAnim delAnim modAnim">
        <pc:chgData name="sơn trần" userId="eb5739b74e0fa9fa" providerId="LiveId" clId="{C18E919A-93DB-44C7-9CEB-424D4C849F56}" dt="2025-03-16T14:28:39.986" v="1806" actId="478"/>
        <pc:sldMkLst>
          <pc:docMk/>
          <pc:sldMk cId="0" sldId="267"/>
        </pc:sldMkLst>
        <pc:spChg chg="mod">
          <ac:chgData name="sơn trần" userId="eb5739b74e0fa9fa" providerId="LiveId" clId="{C18E919A-93DB-44C7-9CEB-424D4C849F56}" dt="2025-03-14T17:02:47.002" v="897" actId="20577"/>
          <ac:spMkLst>
            <pc:docMk/>
            <pc:sldMk cId="0" sldId="267"/>
            <ac:spMk id="9" creationId="{00000000-0000-0000-0000-000000000000}"/>
          </ac:spMkLst>
        </pc:spChg>
        <pc:spChg chg="mod">
          <ac:chgData name="sơn trần" userId="eb5739b74e0fa9fa" providerId="LiveId" clId="{C18E919A-93DB-44C7-9CEB-424D4C849F56}" dt="2025-03-14T17:03:37.532" v="909" actId="1076"/>
          <ac:spMkLst>
            <pc:docMk/>
            <pc:sldMk cId="0" sldId="267"/>
            <ac:spMk id="10" creationId="{00000000-0000-0000-0000-000000000000}"/>
          </ac:spMkLst>
        </pc:spChg>
      </pc:sldChg>
      <pc:sldChg chg="addSp delSp modSp add del mod ord modAnim">
        <pc:chgData name="sơn trần" userId="eb5739b74e0fa9fa" providerId="LiveId" clId="{C18E919A-93DB-44C7-9CEB-424D4C849F56}" dt="2025-03-16T14:29:08.651" v="1849" actId="47"/>
        <pc:sldMkLst>
          <pc:docMk/>
          <pc:sldMk cId="0" sldId="268"/>
        </pc:sldMkLst>
      </pc:sldChg>
      <pc:sldChg chg="delSp modSp mod">
        <pc:chgData name="sơn trần" userId="eb5739b74e0fa9fa" providerId="LiveId" clId="{C18E919A-93DB-44C7-9CEB-424D4C849F56}" dt="2025-03-16T14:28:17.100" v="1800" actId="478"/>
        <pc:sldMkLst>
          <pc:docMk/>
          <pc:sldMk cId="0" sldId="276"/>
        </pc:sldMkLst>
        <pc:spChg chg="mod">
          <ac:chgData name="sơn trần" userId="eb5739b74e0fa9fa" providerId="LiveId" clId="{C18E919A-93DB-44C7-9CEB-424D4C849F56}" dt="2025-03-14T16:44:56.644" v="524" actId="20577"/>
          <ac:spMkLst>
            <pc:docMk/>
            <pc:sldMk cId="0" sldId="276"/>
            <ac:spMk id="29" creationId="{00000000-0000-0000-0000-000000000000}"/>
          </ac:spMkLst>
        </pc:spChg>
      </pc:sldChg>
      <pc:sldChg chg="del">
        <pc:chgData name="sơn trần" userId="eb5739b74e0fa9fa" providerId="LiveId" clId="{C18E919A-93DB-44C7-9CEB-424D4C849F56}" dt="2025-03-16T14:29:05.168" v="1820" actId="47"/>
        <pc:sldMkLst>
          <pc:docMk/>
          <pc:sldMk cId="0" sldId="277"/>
        </pc:sldMkLst>
      </pc:sldChg>
      <pc:sldChg chg="del">
        <pc:chgData name="sơn trần" userId="eb5739b74e0fa9fa" providerId="LiveId" clId="{C18E919A-93DB-44C7-9CEB-424D4C849F56}" dt="2025-03-16T14:29:04.246" v="1817" actId="47"/>
        <pc:sldMkLst>
          <pc:docMk/>
          <pc:sldMk cId="0" sldId="279"/>
        </pc:sldMkLst>
      </pc:sldChg>
      <pc:sldChg chg="del">
        <pc:chgData name="sơn trần" userId="eb5739b74e0fa9fa" providerId="LiveId" clId="{C18E919A-93DB-44C7-9CEB-424D4C849F56}" dt="2025-03-16T14:29:05.278" v="1822" actId="47"/>
        <pc:sldMkLst>
          <pc:docMk/>
          <pc:sldMk cId="0" sldId="280"/>
        </pc:sldMkLst>
      </pc:sldChg>
      <pc:sldChg chg="delSp modSp add del mod ord modAnim">
        <pc:chgData name="sơn trần" userId="eb5739b74e0fa9fa" providerId="LiveId" clId="{C18E919A-93DB-44C7-9CEB-424D4C849F56}" dt="2025-03-16T14:30:38.764" v="1860" actId="20577"/>
        <pc:sldMkLst>
          <pc:docMk/>
          <pc:sldMk cId="0" sldId="281"/>
        </pc:sldMkLst>
      </pc:sldChg>
      <pc:sldChg chg="delSp add del mod ord">
        <pc:chgData name="sơn trần" userId="eb5739b74e0fa9fa" providerId="LiveId" clId="{C18E919A-93DB-44C7-9CEB-424D4C849F56}" dt="2025-03-16T14:29:10.710" v="1855" actId="47"/>
        <pc:sldMkLst>
          <pc:docMk/>
          <pc:sldMk cId="0" sldId="282"/>
        </pc:sldMkLst>
      </pc:sldChg>
      <pc:sldChg chg="addSp delSp modSp mod modAnim">
        <pc:chgData name="sơn trần" userId="eb5739b74e0fa9fa" providerId="LiveId" clId="{C18E919A-93DB-44C7-9CEB-424D4C849F56}" dt="2025-03-16T14:36:44.410" v="1881" actId="20577"/>
        <pc:sldMkLst>
          <pc:docMk/>
          <pc:sldMk cId="0" sldId="286"/>
        </pc:sldMkLst>
        <pc:spChg chg="mod">
          <ac:chgData name="sơn trần" userId="eb5739b74e0fa9fa" providerId="LiveId" clId="{C18E919A-93DB-44C7-9CEB-424D4C849F56}" dt="2025-03-16T14:36:05.600" v="1872" actId="14100"/>
          <ac:spMkLst>
            <pc:docMk/>
            <pc:sldMk cId="0" sldId="286"/>
            <ac:spMk id="22" creationId="{C3DCCBFD-2DA0-53CC-25D1-EE9E0E4B5CFC}"/>
          </ac:spMkLst>
        </pc:spChg>
        <pc:spChg chg="mod">
          <ac:chgData name="sơn trần" userId="eb5739b74e0fa9fa" providerId="LiveId" clId="{C18E919A-93DB-44C7-9CEB-424D4C849F56}" dt="2025-03-14T16:41:27.671" v="244" actId="1076"/>
          <ac:spMkLst>
            <pc:docMk/>
            <pc:sldMk cId="0" sldId="286"/>
            <ac:spMk id="27" creationId="{C87EB63E-CFA1-3DDB-5BDD-03D7845C6A3D}"/>
          </ac:spMkLst>
        </pc:spChg>
        <pc:picChg chg="add mod">
          <ac:chgData name="sơn trần" userId="eb5739b74e0fa9fa" providerId="LiveId" clId="{C18E919A-93DB-44C7-9CEB-424D4C849F56}" dt="2025-03-16T14:36:30.210" v="1880" actId="1076"/>
          <ac:picMkLst>
            <pc:docMk/>
            <pc:sldMk cId="0" sldId="286"/>
            <ac:picMk id="17" creationId="{CDEF1A66-B82A-5728-52A1-B3BF3BA583E6}"/>
          </ac:picMkLst>
        </pc:picChg>
      </pc:sldChg>
      <pc:sldChg chg="del">
        <pc:chgData name="sơn trần" userId="eb5739b74e0fa9fa" providerId="LiveId" clId="{C18E919A-93DB-44C7-9CEB-424D4C849F56}" dt="2025-03-16T14:29:04.465" v="1818" actId="47"/>
        <pc:sldMkLst>
          <pc:docMk/>
          <pc:sldMk cId="1049143787" sldId="287"/>
        </pc:sldMkLst>
      </pc:sldChg>
      <pc:sldChg chg="add del">
        <pc:chgData name="sơn trần" userId="eb5739b74e0fa9fa" providerId="LiveId" clId="{C18E919A-93DB-44C7-9CEB-424D4C849F56}" dt="2025-03-16T14:29:13.549" v="1858" actId="47"/>
        <pc:sldMkLst>
          <pc:docMk/>
          <pc:sldMk cId="3580031674" sldId="289"/>
        </pc:sldMkLst>
      </pc:sldChg>
      <pc:sldChg chg="addSp delSp modSp mod modAnim">
        <pc:chgData name="sơn trần" userId="eb5739b74e0fa9fa" providerId="LiveId" clId="{C18E919A-93DB-44C7-9CEB-424D4C849F56}" dt="2025-03-16T14:28:21.494" v="1801" actId="478"/>
        <pc:sldMkLst>
          <pc:docMk/>
          <pc:sldMk cId="414151648" sldId="290"/>
        </pc:sldMkLst>
        <pc:spChg chg="mod">
          <ac:chgData name="sơn trần" userId="eb5739b74e0fa9fa" providerId="LiveId" clId="{C18E919A-93DB-44C7-9CEB-424D4C849F56}" dt="2025-03-14T16:46:59.366" v="571" actId="20577"/>
          <ac:spMkLst>
            <pc:docMk/>
            <pc:sldMk cId="414151648" sldId="290"/>
            <ac:spMk id="6" creationId="{00000000-0000-0000-0000-000000000000}"/>
          </ac:spMkLst>
        </pc:spChg>
      </pc:sldChg>
      <pc:sldChg chg="delSp modSp mod modAnim">
        <pc:chgData name="sơn trần" userId="eb5739b74e0fa9fa" providerId="LiveId" clId="{C18E919A-93DB-44C7-9CEB-424D4C849F56}" dt="2025-03-16T14:28:28.802" v="1803" actId="478"/>
        <pc:sldMkLst>
          <pc:docMk/>
          <pc:sldMk cId="1489059300" sldId="291"/>
        </pc:sldMkLst>
        <pc:spChg chg="mod">
          <ac:chgData name="sơn trần" userId="eb5739b74e0fa9fa" providerId="LiveId" clId="{C18E919A-93DB-44C7-9CEB-424D4C849F56}" dt="2025-03-14T16:58:14.685" v="723" actId="20577"/>
          <ac:spMkLst>
            <pc:docMk/>
            <pc:sldMk cId="1489059300" sldId="291"/>
            <ac:spMk id="8" creationId="{00000000-0000-0000-0000-000000000000}"/>
          </ac:spMkLst>
        </pc:spChg>
        <pc:spChg chg="mod">
          <ac:chgData name="sơn trần" userId="eb5739b74e0fa9fa" providerId="LiveId" clId="{C18E919A-93DB-44C7-9CEB-424D4C849F56}" dt="2025-03-14T16:58:03.694" v="683" actId="1076"/>
          <ac:spMkLst>
            <pc:docMk/>
            <pc:sldMk cId="1489059300" sldId="291"/>
            <ac:spMk id="17" creationId="{D5F823BE-42F9-7789-1DC7-A16A6AB80066}"/>
          </ac:spMkLst>
        </pc:spChg>
      </pc:sldChg>
      <pc:sldChg chg="addSp delSp modSp mod modAnim">
        <pc:chgData name="sơn trần" userId="eb5739b74e0fa9fa" providerId="LiveId" clId="{C18E919A-93DB-44C7-9CEB-424D4C849F56}" dt="2025-03-16T14:28:32.242" v="1804" actId="478"/>
        <pc:sldMkLst>
          <pc:docMk/>
          <pc:sldMk cId="3423041165" sldId="292"/>
        </pc:sldMkLst>
      </pc:sldChg>
      <pc:sldChg chg="delSp modSp mod ord modAnim">
        <pc:chgData name="sơn trần" userId="eb5739b74e0fa9fa" providerId="LiveId" clId="{C18E919A-93DB-44C7-9CEB-424D4C849F56}" dt="2025-03-16T14:28:51.459" v="1810" actId="478"/>
        <pc:sldMkLst>
          <pc:docMk/>
          <pc:sldMk cId="2092626914" sldId="293"/>
        </pc:sldMkLst>
        <pc:spChg chg="mod">
          <ac:chgData name="sơn trần" userId="eb5739b74e0fa9fa" providerId="LiveId" clId="{C18E919A-93DB-44C7-9CEB-424D4C849F56}" dt="2025-03-15T07:42:15.716" v="1049"/>
          <ac:spMkLst>
            <pc:docMk/>
            <pc:sldMk cId="2092626914" sldId="293"/>
            <ac:spMk id="9" creationId="{00000000-0000-0000-0000-000000000000}"/>
          </ac:spMkLst>
        </pc:spChg>
      </pc:sldChg>
      <pc:sldChg chg="addSp delSp modSp add del mod">
        <pc:chgData name="sơn trần" userId="eb5739b74e0fa9fa" providerId="LiveId" clId="{C18E919A-93DB-44C7-9CEB-424D4C849F56}" dt="2025-03-16T14:29:10.272" v="1853" actId="47"/>
        <pc:sldMkLst>
          <pc:docMk/>
          <pc:sldMk cId="743604565" sldId="294"/>
        </pc:sldMkLst>
      </pc:sldChg>
      <pc:sldChg chg="addSp delSp modSp add del mod">
        <pc:chgData name="sơn trần" userId="eb5739b74e0fa9fa" providerId="LiveId" clId="{C18E919A-93DB-44C7-9CEB-424D4C849F56}" dt="2025-03-16T14:29:10.507" v="1854" actId="47"/>
        <pc:sldMkLst>
          <pc:docMk/>
          <pc:sldMk cId="1625275052" sldId="295"/>
        </pc:sldMkLst>
      </pc:sldChg>
      <pc:sldChg chg="del">
        <pc:chgData name="sơn trần" userId="eb5739b74e0fa9fa" providerId="LiveId" clId="{C18E919A-93DB-44C7-9CEB-424D4C849F56}" dt="2025-03-16T14:29:03.432" v="1814" actId="47"/>
        <pc:sldMkLst>
          <pc:docMk/>
          <pc:sldMk cId="1586248574" sldId="296"/>
        </pc:sldMkLst>
      </pc:sldChg>
      <pc:sldChg chg="addSp delSp modSp mod ord">
        <pc:chgData name="sơn trần" userId="eb5739b74e0fa9fa" providerId="LiveId" clId="{C18E919A-93DB-44C7-9CEB-424D4C849F56}" dt="2025-03-16T14:28:54.709" v="1811" actId="478"/>
        <pc:sldMkLst>
          <pc:docMk/>
          <pc:sldMk cId="3750480750" sldId="298"/>
        </pc:sldMkLst>
      </pc:sldChg>
      <pc:sldChg chg="del">
        <pc:chgData name="sơn trần" userId="eb5739b74e0fa9fa" providerId="LiveId" clId="{C18E919A-93DB-44C7-9CEB-424D4C849F56}" dt="2025-03-16T14:29:03.745" v="1815" actId="47"/>
        <pc:sldMkLst>
          <pc:docMk/>
          <pc:sldMk cId="412787916" sldId="299"/>
        </pc:sldMkLst>
      </pc:sldChg>
      <pc:sldChg chg="delSp modSp mod ord">
        <pc:chgData name="sơn trần" userId="eb5739b74e0fa9fa" providerId="LiveId" clId="{C18E919A-93DB-44C7-9CEB-424D4C849F56}" dt="2025-03-16T14:28:37.472" v="1805" actId="478"/>
        <pc:sldMkLst>
          <pc:docMk/>
          <pc:sldMk cId="1132981448" sldId="300"/>
        </pc:sldMkLst>
        <pc:spChg chg="mod">
          <ac:chgData name="sơn trần" userId="eb5739b74e0fa9fa" providerId="LiveId" clId="{C18E919A-93DB-44C7-9CEB-424D4C849F56}" dt="2025-03-14T17:01:59.805" v="860" actId="20577"/>
          <ac:spMkLst>
            <pc:docMk/>
            <pc:sldMk cId="1132981448" sldId="300"/>
            <ac:spMk id="29" creationId="{00000000-0000-0000-0000-000000000000}"/>
          </ac:spMkLst>
        </pc:spChg>
      </pc:sldChg>
      <pc:sldChg chg="del">
        <pc:chgData name="sơn trần" userId="eb5739b74e0fa9fa" providerId="LiveId" clId="{C18E919A-93DB-44C7-9CEB-424D4C849F56}" dt="2025-03-16T14:29:05.303" v="1823" actId="47"/>
        <pc:sldMkLst>
          <pc:docMk/>
          <pc:sldMk cId="2895241504" sldId="301"/>
        </pc:sldMkLst>
      </pc:sldChg>
      <pc:sldChg chg="del">
        <pc:chgData name="sơn trần" userId="eb5739b74e0fa9fa" providerId="LiveId" clId="{C18E919A-93DB-44C7-9CEB-424D4C849F56}" dt="2025-03-16T14:29:05.336" v="1824" actId="47"/>
        <pc:sldMkLst>
          <pc:docMk/>
          <pc:sldMk cId="2674488613" sldId="302"/>
        </pc:sldMkLst>
      </pc:sldChg>
      <pc:sldChg chg="del">
        <pc:chgData name="sơn trần" userId="eb5739b74e0fa9fa" providerId="LiveId" clId="{C18E919A-93DB-44C7-9CEB-424D4C849F56}" dt="2025-03-16T14:29:05.372" v="1825" actId="47"/>
        <pc:sldMkLst>
          <pc:docMk/>
          <pc:sldMk cId="1180448158" sldId="303"/>
        </pc:sldMkLst>
      </pc:sldChg>
      <pc:sldChg chg="del">
        <pc:chgData name="sơn trần" userId="eb5739b74e0fa9fa" providerId="LiveId" clId="{C18E919A-93DB-44C7-9CEB-424D4C849F56}" dt="2025-03-16T14:29:05.418" v="1826" actId="47"/>
        <pc:sldMkLst>
          <pc:docMk/>
          <pc:sldMk cId="1954915394" sldId="304"/>
        </pc:sldMkLst>
      </pc:sldChg>
      <pc:sldChg chg="del">
        <pc:chgData name="sơn trần" userId="eb5739b74e0fa9fa" providerId="LiveId" clId="{C18E919A-93DB-44C7-9CEB-424D4C849F56}" dt="2025-03-16T14:29:05.496" v="1827" actId="47"/>
        <pc:sldMkLst>
          <pc:docMk/>
          <pc:sldMk cId="2748436130" sldId="305"/>
        </pc:sldMkLst>
      </pc:sldChg>
      <pc:sldChg chg="del">
        <pc:chgData name="sơn trần" userId="eb5739b74e0fa9fa" providerId="LiveId" clId="{C18E919A-93DB-44C7-9CEB-424D4C849F56}" dt="2025-03-16T14:29:05.527" v="1828" actId="47"/>
        <pc:sldMkLst>
          <pc:docMk/>
          <pc:sldMk cId="2678112497" sldId="306"/>
        </pc:sldMkLst>
      </pc:sldChg>
      <pc:sldChg chg="del">
        <pc:chgData name="sơn trần" userId="eb5739b74e0fa9fa" providerId="LiveId" clId="{C18E919A-93DB-44C7-9CEB-424D4C849F56}" dt="2025-03-16T14:29:05.671" v="1830" actId="47"/>
        <pc:sldMkLst>
          <pc:docMk/>
          <pc:sldMk cId="1693275905" sldId="308"/>
        </pc:sldMkLst>
      </pc:sldChg>
      <pc:sldChg chg="del">
        <pc:chgData name="sơn trần" userId="eb5739b74e0fa9fa" providerId="LiveId" clId="{C18E919A-93DB-44C7-9CEB-424D4C849F56}" dt="2025-03-16T14:29:05.647" v="1829" actId="47"/>
        <pc:sldMkLst>
          <pc:docMk/>
          <pc:sldMk cId="3447652179" sldId="309"/>
        </pc:sldMkLst>
      </pc:sldChg>
      <pc:sldChg chg="del">
        <pc:chgData name="sơn trần" userId="eb5739b74e0fa9fa" providerId="LiveId" clId="{C18E919A-93DB-44C7-9CEB-424D4C849F56}" dt="2025-03-16T14:29:05.697" v="1831" actId="47"/>
        <pc:sldMkLst>
          <pc:docMk/>
          <pc:sldMk cId="142413486" sldId="310"/>
        </pc:sldMkLst>
      </pc:sldChg>
      <pc:sldChg chg="del">
        <pc:chgData name="sơn trần" userId="eb5739b74e0fa9fa" providerId="LiveId" clId="{C18E919A-93DB-44C7-9CEB-424D4C849F56}" dt="2025-03-16T14:29:05.863" v="1833" actId="47"/>
        <pc:sldMkLst>
          <pc:docMk/>
          <pc:sldMk cId="3360878027" sldId="311"/>
        </pc:sldMkLst>
      </pc:sldChg>
      <pc:sldChg chg="del">
        <pc:chgData name="sơn trần" userId="eb5739b74e0fa9fa" providerId="LiveId" clId="{C18E919A-93DB-44C7-9CEB-424D4C849F56}" dt="2025-03-16T14:29:05.793" v="1832" actId="47"/>
        <pc:sldMkLst>
          <pc:docMk/>
          <pc:sldMk cId="3955620675" sldId="312"/>
        </pc:sldMkLst>
      </pc:sldChg>
      <pc:sldChg chg="del">
        <pc:chgData name="sơn trần" userId="eb5739b74e0fa9fa" providerId="LiveId" clId="{C18E919A-93DB-44C7-9CEB-424D4C849F56}" dt="2025-03-16T14:29:05.893" v="1834" actId="47"/>
        <pc:sldMkLst>
          <pc:docMk/>
          <pc:sldMk cId="2805124352" sldId="313"/>
        </pc:sldMkLst>
      </pc:sldChg>
      <pc:sldChg chg="del">
        <pc:chgData name="sơn trần" userId="eb5739b74e0fa9fa" providerId="LiveId" clId="{C18E919A-93DB-44C7-9CEB-424D4C849F56}" dt="2025-03-16T14:29:05.911" v="1835" actId="47"/>
        <pc:sldMkLst>
          <pc:docMk/>
          <pc:sldMk cId="1395547845" sldId="314"/>
        </pc:sldMkLst>
      </pc:sldChg>
      <pc:sldChg chg="add del">
        <pc:chgData name="sơn trần" userId="eb5739b74e0fa9fa" providerId="LiveId" clId="{C18E919A-93DB-44C7-9CEB-424D4C849F56}" dt="2025-03-16T14:29:14.206" v="1859" actId="47"/>
        <pc:sldMkLst>
          <pc:docMk/>
          <pc:sldMk cId="2338806624" sldId="315"/>
        </pc:sldMkLst>
      </pc:sldChg>
      <pc:sldChg chg="delSp modSp add mod setBg">
        <pc:chgData name="sơn trần" userId="eb5739b74e0fa9fa" providerId="LiveId" clId="{C18E919A-93DB-44C7-9CEB-424D4C849F56}" dt="2025-03-16T14:28:46.123" v="1808" actId="478"/>
        <pc:sldMkLst>
          <pc:docMk/>
          <pc:sldMk cId="1727735549" sldId="316"/>
        </pc:sldMkLst>
      </pc:sldChg>
      <pc:sldChg chg="addSp delSp modSp add mod modAnim">
        <pc:chgData name="sơn trần" userId="eb5739b74e0fa9fa" providerId="LiveId" clId="{C18E919A-93DB-44C7-9CEB-424D4C849F56}" dt="2025-03-16T14:28:48.938" v="1809" actId="478"/>
        <pc:sldMkLst>
          <pc:docMk/>
          <pc:sldMk cId="2498306260" sldId="317"/>
        </pc:sldMkLst>
        <pc:spChg chg="mod">
          <ac:chgData name="sơn trần" userId="eb5739b74e0fa9fa" providerId="LiveId" clId="{C18E919A-93DB-44C7-9CEB-424D4C849F56}" dt="2025-03-15T07:37:20.100" v="1000" actId="20577"/>
          <ac:spMkLst>
            <pc:docMk/>
            <pc:sldMk cId="2498306260" sldId="317"/>
            <ac:spMk id="4" creationId="{7543D383-A01E-E842-43A4-A451992654A8}"/>
          </ac:spMkLst>
        </pc:spChg>
      </pc:sldChg>
      <pc:sldChg chg="addSp delSp modSp add mod">
        <pc:chgData name="sơn trần" userId="eb5739b74e0fa9fa" providerId="LiveId" clId="{C18E919A-93DB-44C7-9CEB-424D4C849F56}" dt="2025-03-16T14:28:57.371" v="1812" actId="478"/>
        <pc:sldMkLst>
          <pc:docMk/>
          <pc:sldMk cId="565196161" sldId="318"/>
        </pc:sldMkLst>
      </pc:sldChg>
      <pc:sldChg chg="add del setBg">
        <pc:chgData name="sơn trần" userId="eb5739b74e0fa9fa" providerId="LiveId" clId="{C18E919A-93DB-44C7-9CEB-424D4C849F56}" dt="2025-03-15T07:51:25.275" v="1164" actId="47"/>
        <pc:sldMkLst>
          <pc:docMk/>
          <pc:sldMk cId="13536178" sldId="319"/>
        </pc:sldMkLst>
      </pc:sldChg>
      <pc:sldChg chg="add del setBg">
        <pc:chgData name="sơn trần" userId="eb5739b74e0fa9fa" providerId="LiveId" clId="{C18E919A-93DB-44C7-9CEB-424D4C849F56}" dt="2025-03-15T07:51:44.119" v="1167" actId="47"/>
        <pc:sldMkLst>
          <pc:docMk/>
          <pc:sldMk cId="577875646" sldId="319"/>
        </pc:sldMkLst>
      </pc:sldChg>
      <pc:sldChg chg="delSp modSp add del mod modAnim">
        <pc:chgData name="sơn trần" userId="eb5739b74e0fa9fa" providerId="LiveId" clId="{C18E919A-93DB-44C7-9CEB-424D4C849F56}" dt="2025-03-16T14:29:08.418" v="1848" actId="47"/>
        <pc:sldMkLst>
          <pc:docMk/>
          <pc:sldMk cId="2921094604" sldId="320"/>
        </pc:sldMkLst>
        <pc:spChg chg="mod">
          <ac:chgData name="sơn trần" userId="eb5739b74e0fa9fa" providerId="LiveId" clId="{C18E919A-93DB-44C7-9CEB-424D4C849F56}" dt="2025-03-15T07:52:06.575" v="1174" actId="20577"/>
          <ac:spMkLst>
            <pc:docMk/>
            <pc:sldMk cId="2921094604" sldId="320"/>
            <ac:spMk id="29" creationId="{56D3872D-91AE-F1DB-1CB6-66CD3651F797}"/>
          </ac:spMkLst>
        </pc:spChg>
      </pc:sldChg>
      <pc:sldChg chg="addSp delSp modSp add del mod setBg delAnim">
        <pc:chgData name="sơn trần" userId="eb5739b74e0fa9fa" providerId="LiveId" clId="{C18E919A-93DB-44C7-9CEB-424D4C849F56}" dt="2025-03-16T14:29:09.586" v="1850" actId="47"/>
        <pc:sldMkLst>
          <pc:docMk/>
          <pc:sldMk cId="2806502126" sldId="321"/>
        </pc:sldMkLst>
      </pc:sldChg>
      <pc:sldChg chg="addSp delSp modSp add del mod ord">
        <pc:chgData name="sơn trần" userId="eb5739b74e0fa9fa" providerId="LiveId" clId="{C18E919A-93DB-44C7-9CEB-424D4C849F56}" dt="2025-03-16T14:29:10.053" v="1852" actId="47"/>
        <pc:sldMkLst>
          <pc:docMk/>
          <pc:sldMk cId="945844589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12FE-C008-7F4A-954D-BE2FAA924FDF}" type="datetimeFigureOut">
              <a:rPr lang="en-VN" smtClean="0"/>
              <a:t>06/05/2025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74EF-7D0B-284C-A17E-6D485FDA04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01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jpe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metric Business Irregular Graphic Lines Blue Background, Business ...">
            <a:extLst>
              <a:ext uri="{FF2B5EF4-FFF2-40B4-BE49-F238E27FC236}">
                <a16:creationId xmlns:a16="http://schemas.microsoft.com/office/drawing/2014/main" id="{6399CC85-2A5F-DCEB-D7E6-03BAFEE7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EBF666-DA99-C7BC-4DBC-5DB4B915323A}"/>
              </a:ext>
            </a:extLst>
          </p:cNvPr>
          <p:cNvSpPr txBox="1"/>
          <p:nvPr/>
        </p:nvSpPr>
        <p:spPr>
          <a:xfrm>
            <a:off x="1058141" y="4218744"/>
            <a:ext cx="16171718" cy="1831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"/>
                <a:ea typeface="Montserrat Bold"/>
                <a:cs typeface="Montserrat Semi-Bold" panose="020B0604020202020204" charset="0"/>
                <a:sym typeface="Montserrat Bold"/>
              </a:rPr>
              <a:t>XÂY DỰNG WEBSITE BÁN SÁCH BOOKMART </a:t>
            </a:r>
          </a:p>
          <a:p>
            <a:pPr algn="ctr">
              <a:lnSpc>
                <a:spcPts val="7000"/>
              </a:lnSpc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"/>
                <a:ea typeface="Montserrat Bold"/>
                <a:cs typeface="Montserrat Semi-Bold" panose="020B0604020202020204" charset="0"/>
                <a:sym typeface="Montserrat Bold"/>
              </a:rPr>
              <a:t>TÍCH HỢP GỢI Ý SẢN PHẨM</a:t>
            </a:r>
          </a:p>
        </p:txBody>
      </p:sp>
      <p:sp>
        <p:nvSpPr>
          <p:cNvPr id="2" name="AutoShape 2"/>
          <p:cNvSpPr/>
          <p:nvPr/>
        </p:nvSpPr>
        <p:spPr>
          <a:xfrm rot="20026632">
            <a:off x="12929384" y="938373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53;p1">
            <a:extLst>
              <a:ext uri="{FF2B5EF4-FFF2-40B4-BE49-F238E27FC236}">
                <a16:creationId xmlns:a16="http://schemas.microsoft.com/office/drawing/2014/main" id="{F8460B7A-A38F-242F-EB0E-A49EC7088211}"/>
              </a:ext>
            </a:extLst>
          </p:cNvPr>
          <p:cNvSpPr/>
          <p:nvPr/>
        </p:nvSpPr>
        <p:spPr>
          <a:xfrm>
            <a:off x="533400" y="796870"/>
            <a:ext cx="7467600" cy="14268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818D8-A9AC-2092-7B4E-91A1BC89C127}"/>
              </a:ext>
            </a:extLst>
          </p:cNvPr>
          <p:cNvSpPr txBox="1"/>
          <p:nvPr/>
        </p:nvSpPr>
        <p:spPr>
          <a:xfrm>
            <a:off x="5658113" y="6483200"/>
            <a:ext cx="69717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Giảng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viên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hướng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dẫn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: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ThS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. Lê Như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Hiền</a:t>
            </a:r>
            <a:endParaRPr 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Montserrat Medium" panose="00000600000000000000" pitchFamily="2" charset="0"/>
            </a:endParaRPr>
          </a:p>
          <a:p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Sinh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viên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thực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</a:t>
            </a:r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hiện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      : Trần Văn Sơn</a:t>
            </a:r>
          </a:p>
          <a:p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Lớp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                                   : 2021DHKHMT01</a:t>
            </a:r>
          </a:p>
          <a:p>
            <a:r>
              <a:rPr lang="en-US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Khóa</a:t>
            </a:r>
            <a:r>
              <a:rPr 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                                 : 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9E0774-CC73-EF98-CC76-8AC7133CC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4" y="1134275"/>
            <a:ext cx="7009626" cy="7520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A6E019-A889-51C0-47C1-8133C3EA0E87}"/>
              </a:ext>
            </a:extLst>
          </p:cNvPr>
          <p:cNvSpPr txBox="1"/>
          <p:nvPr/>
        </p:nvSpPr>
        <p:spPr>
          <a:xfrm>
            <a:off x="5695687" y="3033623"/>
            <a:ext cx="6934200" cy="73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BÁO CÁO ĐỒ ÁN TỐT NGHIỆP</a:t>
            </a:r>
          </a:p>
        </p:txBody>
      </p:sp>
      <p:sp>
        <p:nvSpPr>
          <p:cNvPr id="31" name="AutoShape 2">
            <a:extLst>
              <a:ext uri="{FF2B5EF4-FFF2-40B4-BE49-F238E27FC236}">
                <a16:creationId xmlns:a16="http://schemas.microsoft.com/office/drawing/2014/main" id="{3B58A95B-5BD9-0A8C-CEBD-034D0620E474}"/>
              </a:ext>
            </a:extLst>
          </p:cNvPr>
          <p:cNvSpPr/>
          <p:nvPr/>
        </p:nvSpPr>
        <p:spPr>
          <a:xfrm rot="17502151">
            <a:off x="9747843" y="7193703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C1205C10-63CF-A16D-BC8E-4BFE2A978B12}"/>
              </a:ext>
            </a:extLst>
          </p:cNvPr>
          <p:cNvSpPr/>
          <p:nvPr/>
        </p:nvSpPr>
        <p:spPr>
          <a:xfrm rot="2700000">
            <a:off x="-6077480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8FE3E2C7-7B4A-AE5B-A13B-CA837F53178C}"/>
              </a:ext>
            </a:extLst>
          </p:cNvPr>
          <p:cNvSpPr/>
          <p:nvPr/>
        </p:nvSpPr>
        <p:spPr>
          <a:xfrm rot="2700000">
            <a:off x="2042383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1E8A4829-79BB-8A4E-1C80-D09D50843D9D}"/>
              </a:ext>
            </a:extLst>
          </p:cNvPr>
          <p:cNvGrpSpPr/>
          <p:nvPr/>
        </p:nvGrpSpPr>
        <p:grpSpPr>
          <a:xfrm>
            <a:off x="-2512615" y="-2092215"/>
            <a:ext cx="8253464" cy="1309890"/>
            <a:chOff x="0" y="0"/>
            <a:chExt cx="4161103" cy="660400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E64A501-ACE6-D7C7-1583-9D621E4DC0A6}"/>
                </a:ext>
              </a:extLst>
            </p:cNvPr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6B7A3F87-231E-BD7E-250D-B16013D8EB90}"/>
              </a:ext>
            </a:extLst>
          </p:cNvPr>
          <p:cNvGrpSpPr/>
          <p:nvPr/>
        </p:nvGrpSpPr>
        <p:grpSpPr>
          <a:xfrm>
            <a:off x="12547152" y="11220127"/>
            <a:ext cx="8253464" cy="1309890"/>
            <a:chOff x="0" y="0"/>
            <a:chExt cx="4161103" cy="660400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25E0F57-4975-9686-3CC8-7A33BF921E46}"/>
                </a:ext>
              </a:extLst>
            </p:cNvPr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A941-BCA2-B242-3107-A9695BC3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DF40BCB-48B2-B913-6B3A-7E43D534C881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18C2D3-CFEA-F923-3FAD-FD5E4C2798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C4CB9129-2B65-CAE5-254E-2B18A8AABAFC}"/>
              </a:ext>
            </a:extLst>
          </p:cNvPr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8E3C36-784D-5001-EF7F-652DC53E9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731" y="1028700"/>
            <a:ext cx="1783058" cy="295015"/>
          </a:xfrm>
          <a:prstGeom prst="rect">
            <a:avLst/>
          </a:prstGeom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BD82000B-DB50-21DB-9F9B-33FF177B583A}"/>
              </a:ext>
            </a:extLst>
          </p:cNvPr>
          <p:cNvSpPr/>
          <p:nvPr/>
        </p:nvSpPr>
        <p:spPr>
          <a:xfrm flipV="1">
            <a:off x="1554731" y="2359660"/>
            <a:ext cx="0" cy="649224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9;p1">
            <a:extLst>
              <a:ext uri="{FF2B5EF4-FFF2-40B4-BE49-F238E27FC236}">
                <a16:creationId xmlns:a16="http://schemas.microsoft.com/office/drawing/2014/main" id="{8C0CF358-C3C1-E828-E389-46F46D1D31EA}"/>
              </a:ext>
            </a:extLst>
          </p:cNvPr>
          <p:cNvSpPr txBox="1"/>
          <p:nvPr/>
        </p:nvSpPr>
        <p:spPr>
          <a:xfrm>
            <a:off x="16822329" y="9623721"/>
            <a:ext cx="1837176" cy="68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Montserrat Extra-Bold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4E9CA-B8C8-48C8-34B6-E33E22121FC2}"/>
              </a:ext>
            </a:extLst>
          </p:cNvPr>
          <p:cNvSpPr txBox="1"/>
          <p:nvPr/>
        </p:nvSpPr>
        <p:spPr>
          <a:xfrm>
            <a:off x="2162528" y="4165516"/>
            <a:ext cx="3047066" cy="2899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Biểu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đồ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usecase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quản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trị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viên</a:t>
            </a:r>
            <a:endParaRPr lang="en-US" sz="3600" b="1" spc="80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9" name="Picture 8" descr="A diagram of a person's work flow&#10;&#10;AI-generated content may be incorrect.">
            <a:extLst>
              <a:ext uri="{FF2B5EF4-FFF2-40B4-BE49-F238E27FC236}">
                <a16:creationId xmlns:a16="http://schemas.microsoft.com/office/drawing/2014/main" id="{A466063F-C356-BAF3-412F-96C4CD6C1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567" y="1652368"/>
            <a:ext cx="11201702" cy="69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9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F515B-EED3-BEBC-45A7-EB723795C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84F070B-CE6F-CBA4-F832-1F978791016B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154F897-9D3D-3627-C2EC-D6AE8919C1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319EFB06-85A5-3071-B9F7-F3458D44990E}"/>
              </a:ext>
            </a:extLst>
          </p:cNvPr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795B7DF-95BF-1634-80BB-8D8AA9CA6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731" y="1028700"/>
            <a:ext cx="1783058" cy="295015"/>
          </a:xfrm>
          <a:prstGeom prst="rect">
            <a:avLst/>
          </a:prstGeom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E7A83B99-F0D5-7048-662E-78B220F33C7A}"/>
              </a:ext>
            </a:extLst>
          </p:cNvPr>
          <p:cNvSpPr/>
          <p:nvPr/>
        </p:nvSpPr>
        <p:spPr>
          <a:xfrm flipV="1">
            <a:off x="1554731" y="2359660"/>
            <a:ext cx="0" cy="649224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9;p1">
            <a:extLst>
              <a:ext uri="{FF2B5EF4-FFF2-40B4-BE49-F238E27FC236}">
                <a16:creationId xmlns:a16="http://schemas.microsoft.com/office/drawing/2014/main" id="{0D1EB561-E2AE-800E-9E65-D8DEBEECA423}"/>
              </a:ext>
            </a:extLst>
          </p:cNvPr>
          <p:cNvSpPr txBox="1"/>
          <p:nvPr/>
        </p:nvSpPr>
        <p:spPr>
          <a:xfrm>
            <a:off x="16822329" y="9623721"/>
            <a:ext cx="1837176" cy="68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Montserrat Extra-Bold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F5FAB-0965-4007-B4B0-740799A012E1}"/>
              </a:ext>
            </a:extLst>
          </p:cNvPr>
          <p:cNvSpPr txBox="1"/>
          <p:nvPr/>
        </p:nvSpPr>
        <p:spPr>
          <a:xfrm>
            <a:off x="2162528" y="4165516"/>
            <a:ext cx="3047066" cy="218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Biểu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đồ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usecase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nhân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viên</a:t>
            </a:r>
            <a:endParaRPr lang="en-US" sz="3600" b="1" spc="80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6" name="Picture 5" descr="A diagram of a company structure&#10;&#10;AI-generated content may be incorrect.">
            <a:extLst>
              <a:ext uri="{FF2B5EF4-FFF2-40B4-BE49-F238E27FC236}">
                <a16:creationId xmlns:a16="http://schemas.microsoft.com/office/drawing/2014/main" id="{C5ACAB75-9E6C-C2AF-9830-A7F493690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092" y="1866900"/>
            <a:ext cx="10687250" cy="68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6BEE-1295-C3D1-97B3-EB8D79A1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2DB8864-58BF-86CB-3125-4D5E1C856EB2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0B440C93-57A8-B956-7835-66A6921AD104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D30A9A35-8511-209C-9AAB-AED9A0352788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E8F31A7E-6B29-A85C-1E1C-BE4E2A171608}"/>
              </a:ext>
            </a:extLst>
          </p:cNvPr>
          <p:cNvSpPr txBox="1"/>
          <p:nvPr/>
        </p:nvSpPr>
        <p:spPr>
          <a:xfrm>
            <a:off x="917781" y="7525144"/>
            <a:ext cx="4113110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vi-VN" sz="3800" spc="76" dirty="0">
                <a:solidFill>
                  <a:srgbClr val="FFFFFF"/>
                </a:solidFill>
                <a:latin typeface="Montserrat Extra-Bold"/>
              </a:rPr>
              <a:t>Loại bỏ các từ dừn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722F928C-8E3A-76C4-B343-2D974A600023}"/>
              </a:ext>
            </a:extLst>
          </p:cNvPr>
          <p:cNvSpPr txBox="1"/>
          <p:nvPr/>
        </p:nvSpPr>
        <p:spPr>
          <a:xfrm>
            <a:off x="1524000" y="114872"/>
            <a:ext cx="662940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Biểu</a:t>
            </a:r>
            <a:r>
              <a:rPr lang="en-US" sz="48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đồ</a:t>
            </a:r>
            <a:r>
              <a:rPr lang="en-US" sz="48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cơ</a:t>
            </a:r>
            <a:r>
              <a:rPr lang="en-US" sz="48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sở</a:t>
            </a:r>
            <a:r>
              <a:rPr lang="en-US" sz="48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dữ</a:t>
            </a:r>
            <a:r>
              <a:rPr lang="en-US" sz="48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4800" spc="-442" dirty="0" err="1">
                <a:solidFill>
                  <a:srgbClr val="263F6B"/>
                </a:solidFill>
                <a:latin typeface="Montserrat Extra-Bold Italics"/>
              </a:rPr>
              <a:t>liệu</a:t>
            </a:r>
            <a:endParaRPr lang="en-US" sz="4800" spc="-442" dirty="0">
              <a:solidFill>
                <a:srgbClr val="263F6B"/>
              </a:solidFill>
              <a:latin typeface="Montserrat Extra-Bold Italics"/>
            </a:endParaRPr>
          </a:p>
        </p:txBody>
      </p:sp>
      <p:pic>
        <p:nvPicPr>
          <p:cNvPr id="33" name="Picture 32" descr="A diagram of a product&#10;&#10;AI-generated content may be incorrect.">
            <a:extLst>
              <a:ext uri="{FF2B5EF4-FFF2-40B4-BE49-F238E27FC236}">
                <a16:creationId xmlns:a16="http://schemas.microsoft.com/office/drawing/2014/main" id="{19DB44C3-1F6D-865E-B572-27F0A3E61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" r="2332" b="1599"/>
          <a:stretch/>
        </p:blipFill>
        <p:spPr bwMode="auto">
          <a:xfrm>
            <a:off x="2785426" y="1181100"/>
            <a:ext cx="11429999" cy="883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7172" y="1398288"/>
            <a:ext cx="8749486" cy="90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Tích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hợp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gợi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ý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sản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phẩm</a:t>
            </a:r>
            <a:endParaRPr lang="en-US" sz="5400" spc="-442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841" y="2517800"/>
            <a:ext cx="6245391" cy="1345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624"/>
              </a:lnSpc>
            </a:pP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Dựa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trên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hành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vi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mua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sắm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trước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đó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của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khách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hàng</a:t>
            </a:r>
            <a:endParaRPr lang="en-US" sz="2000" spc="76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F1936-0636-3C5E-1D82-5BDF9EE64B78}"/>
              </a:ext>
            </a:extLst>
          </p:cNvPr>
          <p:cNvSpPr txBox="1"/>
          <p:nvPr/>
        </p:nvSpPr>
        <p:spPr>
          <a:xfrm>
            <a:off x="896562" y="3691845"/>
            <a:ext cx="5293434" cy="212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624"/>
              </a:lnSpc>
            </a:pP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Apriori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là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thuật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toán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khai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phá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kết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hợp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,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tìm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ra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các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sản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phẩm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thường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được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mua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cùng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nhau</a:t>
            </a:r>
            <a:endParaRPr lang="en-US" sz="2000" spc="76" dirty="0">
              <a:solidFill>
                <a:srgbClr val="212423"/>
              </a:solidFill>
              <a:latin typeface="Montserrat"/>
            </a:endParaRPr>
          </a:p>
        </p:txBody>
      </p:sp>
      <p:pic>
        <p:nvPicPr>
          <p:cNvPr id="2053" name="Picture 5" descr="Thuật toán Apriori trong data mining - w3seo khai thác luật kết hợp">
            <a:extLst>
              <a:ext uri="{FF2B5EF4-FFF2-40B4-BE49-F238E27FC236}">
                <a16:creationId xmlns:a16="http://schemas.microsoft.com/office/drawing/2014/main" id="{E6082890-0586-3DA1-E52C-C7CBBFB5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91" y="3273244"/>
            <a:ext cx="6662489" cy="3740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16C023AB-793F-4776-F5D5-1875F0CAFD89}"/>
              </a:ext>
            </a:extLst>
          </p:cNvPr>
          <p:cNvSpPr txBox="1"/>
          <p:nvPr/>
        </p:nvSpPr>
        <p:spPr>
          <a:xfrm>
            <a:off x="970840" y="5977596"/>
            <a:ext cx="6245391" cy="275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624"/>
              </a:lnSpc>
            </a:pPr>
            <a:r>
              <a:rPr lang="en-US" sz="2000" b="1" spc="76" dirty="0" err="1">
                <a:solidFill>
                  <a:srgbClr val="212423"/>
                </a:solidFill>
                <a:latin typeface="Montserrat"/>
              </a:rPr>
              <a:t>Cách</a:t>
            </a:r>
            <a:r>
              <a:rPr lang="en-US" sz="2000" b="1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b="1" spc="76" dirty="0" err="1">
                <a:solidFill>
                  <a:srgbClr val="212423"/>
                </a:solidFill>
                <a:latin typeface="Montserrat"/>
              </a:rPr>
              <a:t>hoạt</a:t>
            </a:r>
            <a:r>
              <a:rPr lang="en-US" sz="2000" b="1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b="1" spc="76" dirty="0" err="1">
                <a:solidFill>
                  <a:srgbClr val="212423"/>
                </a:solidFill>
                <a:latin typeface="Montserrat"/>
              </a:rPr>
              <a:t>động</a:t>
            </a:r>
            <a:r>
              <a:rPr lang="en-US" sz="2000" b="1" spc="76" dirty="0">
                <a:solidFill>
                  <a:srgbClr val="212423"/>
                </a:solidFill>
                <a:latin typeface="Montserrat"/>
              </a:rPr>
              <a:t>:</a:t>
            </a:r>
          </a:p>
          <a:p>
            <a:pPr marL="514350" indent="-514350" algn="just">
              <a:lnSpc>
                <a:spcPts val="5624"/>
              </a:lnSpc>
              <a:buFont typeface="+mj-lt"/>
              <a:buAutoNum type="arabicPeriod"/>
            </a:pP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Phân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tích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tập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giao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dịch</a:t>
            </a:r>
            <a:endParaRPr lang="en-US" sz="2000" spc="76" dirty="0">
              <a:solidFill>
                <a:srgbClr val="212423"/>
              </a:solidFill>
              <a:latin typeface="Montserrat"/>
            </a:endParaRPr>
          </a:p>
          <a:p>
            <a:pPr marL="514350" indent="-514350" algn="just">
              <a:lnSpc>
                <a:spcPts val="5624"/>
              </a:lnSpc>
              <a:buFont typeface="+mj-lt"/>
              <a:buAutoNum type="arabicPeriod"/>
            </a:pP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Tìm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các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tập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mục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thường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xuyên</a:t>
            </a:r>
            <a:endParaRPr lang="en-US" sz="2000" spc="76" dirty="0">
              <a:solidFill>
                <a:srgbClr val="212423"/>
              </a:solidFill>
              <a:latin typeface="Montserrat"/>
            </a:endParaRPr>
          </a:p>
          <a:p>
            <a:pPr marL="514350" indent="-514350" algn="just">
              <a:lnSpc>
                <a:spcPts val="5624"/>
              </a:lnSpc>
              <a:buFont typeface="+mj-lt"/>
              <a:buAutoNum type="arabicPeriod"/>
            </a:pP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Sinh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luật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kết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000" spc="76" dirty="0" err="1">
                <a:solidFill>
                  <a:srgbClr val="212423"/>
                </a:solidFill>
                <a:latin typeface="Montserrat"/>
              </a:rPr>
              <a:t>hợp</a:t>
            </a:r>
            <a:r>
              <a:rPr lang="en-US" sz="2000" spc="76" dirty="0">
                <a:solidFill>
                  <a:srgbClr val="212423"/>
                </a:solidFill>
                <a:latin typeface="Montserra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B7647-6A4C-618C-8F79-643368BE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1AF09B-4623-6C52-C186-9ECF43541C27}"/>
              </a:ext>
            </a:extLst>
          </p:cNvPr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23FBCB-FB65-A4ED-A150-4F83578C17DB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C69669F-F546-95A0-1591-D04D2FDEDACD}"/>
              </a:ext>
            </a:extLst>
          </p:cNvPr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6C0B5B6-B642-4DE4-E5E6-C82B66A3691F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56D3872D-91AE-F1DB-1CB6-66CD3651F797}"/>
              </a:ext>
            </a:extLst>
          </p:cNvPr>
          <p:cNvSpPr txBox="1"/>
          <p:nvPr/>
        </p:nvSpPr>
        <p:spPr>
          <a:xfrm>
            <a:off x="2431330" y="3894248"/>
            <a:ext cx="1342534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>
                <a:solidFill>
                  <a:srgbClr val="FFFFFF"/>
                </a:solidFill>
                <a:latin typeface="Montserrat Extra-Bold Italics"/>
              </a:rPr>
              <a:t>3</a:t>
            </a:r>
            <a:r>
              <a:rPr kumimoji="0" lang="en-US" sz="10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.</a:t>
            </a:r>
          </a:p>
          <a:p>
            <a:pPr lvl="0" algn="ctr">
              <a:lnSpc>
                <a:spcPts val="10500"/>
              </a:lnSpc>
            </a:pPr>
            <a:r>
              <a:rPr lang="en-US" sz="9600" dirty="0" err="1">
                <a:solidFill>
                  <a:srgbClr val="FFFFFF"/>
                </a:solidFill>
                <a:latin typeface="Montserrat Extra-Bold Italics"/>
              </a:rPr>
              <a:t>Kết</a:t>
            </a:r>
            <a:r>
              <a:rPr lang="en-US" sz="9600" dirty="0">
                <a:solidFill>
                  <a:srgbClr val="FFFFFF"/>
                </a:solidFill>
                <a:latin typeface="Montserrat Extra-Bold Italics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ontserrat Extra-Bold Italics"/>
              </a:rPr>
              <a:t>quả</a:t>
            </a:r>
            <a:r>
              <a:rPr lang="en-US" sz="9600" dirty="0">
                <a:solidFill>
                  <a:srgbClr val="FFFFFF"/>
                </a:solidFill>
                <a:latin typeface="Montserrat Extra-Bold Italics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ontserrat Extra-Bold Italics"/>
              </a:rPr>
              <a:t>đạt</a:t>
            </a:r>
            <a:r>
              <a:rPr lang="en-US" sz="9600" dirty="0">
                <a:solidFill>
                  <a:srgbClr val="FFFFFF"/>
                </a:solidFill>
                <a:latin typeface="Montserrat Extra-Bold Italics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ontserrat Extra-Bold Italics"/>
              </a:rPr>
              <a:t>được</a:t>
            </a:r>
            <a:endParaRPr lang="vi-VN" sz="9600" dirty="0">
              <a:solidFill>
                <a:srgbClr val="FFFFFF"/>
              </a:solidFill>
              <a:latin typeface="Montserrat Extra-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29210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AEC40-B1BF-FB7B-32C1-5588BAA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E50708-00AC-DF2F-615D-9B0C11FDF01F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56B8378E-0960-AE40-7F56-115DC4F01036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3161B2D6-58E7-BF6F-126B-9AA2E283F534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EDAF93DA-7FC0-A862-2099-3344A8731A92}"/>
              </a:ext>
            </a:extLst>
          </p:cNvPr>
          <p:cNvSpPr txBox="1"/>
          <p:nvPr/>
        </p:nvSpPr>
        <p:spPr>
          <a:xfrm>
            <a:off x="917780" y="870896"/>
            <a:ext cx="693082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Giao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diện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website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E4A335-F183-6EF3-0309-9271DC9C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7400"/>
            <a:ext cx="7467600" cy="5559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2475C4F-8BCB-6A02-AB9F-A3F99E53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603" y="4000500"/>
            <a:ext cx="7231197" cy="59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E0A15-E6D8-523B-DC75-8270A643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8A999C8-4F56-6FBE-D8D0-669752B8B1A2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C4227009-35E7-3BF3-B21E-DE388B77AB17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E93EA81B-C23D-B39E-1846-686B48871153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FD14A-2100-5DCB-6A7A-97BECA6F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35915"/>
            <a:ext cx="6429085" cy="477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25DAE-BCF7-B19F-29C1-4D1CDFE3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152900"/>
            <a:ext cx="7373156" cy="5602868"/>
          </a:xfrm>
          <a:prstGeom prst="rect">
            <a:avLst/>
          </a:prstGeom>
        </p:spPr>
      </p:pic>
      <p:sp>
        <p:nvSpPr>
          <p:cNvPr id="8" name="TextBox 32">
            <a:extLst>
              <a:ext uri="{FF2B5EF4-FFF2-40B4-BE49-F238E27FC236}">
                <a16:creationId xmlns:a16="http://schemas.microsoft.com/office/drawing/2014/main" id="{F58700FA-00AC-2F78-E811-902134D98BA0}"/>
              </a:ext>
            </a:extLst>
          </p:cNvPr>
          <p:cNvSpPr txBox="1"/>
          <p:nvPr/>
        </p:nvSpPr>
        <p:spPr>
          <a:xfrm>
            <a:off x="917780" y="870896"/>
            <a:ext cx="693082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Giao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diện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94892700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E0D1-D692-E52B-1336-521A29B3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D7CF65-ADBA-2135-B31B-6392AC76BE47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F1F64B5A-FAEE-ED5E-E329-5FA970AC89D1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198DD91A-C76C-BBAF-FE7D-69BEE80B421A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44657-FBA1-32D4-EB44-08DAAD2D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31" y="2436470"/>
            <a:ext cx="7921024" cy="550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2AFE9-2CDB-CF91-02C5-353257A0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41" y="4076700"/>
            <a:ext cx="8396128" cy="5563205"/>
          </a:xfrm>
          <a:prstGeom prst="rect">
            <a:avLst/>
          </a:prstGeom>
        </p:spPr>
      </p:pic>
      <p:sp>
        <p:nvSpPr>
          <p:cNvPr id="9" name="TextBox 32">
            <a:extLst>
              <a:ext uri="{FF2B5EF4-FFF2-40B4-BE49-F238E27FC236}">
                <a16:creationId xmlns:a16="http://schemas.microsoft.com/office/drawing/2014/main" id="{AEDA15DD-9F08-563E-9228-2E6D190A8F28}"/>
              </a:ext>
            </a:extLst>
          </p:cNvPr>
          <p:cNvSpPr txBox="1"/>
          <p:nvPr/>
        </p:nvSpPr>
        <p:spPr>
          <a:xfrm>
            <a:off x="917780" y="870896"/>
            <a:ext cx="693082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Giao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diện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93558224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B7826-02DF-1A29-93A0-2DE25BBDC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2084C1-E3FA-F100-7B2B-3CA25C0C0E91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3FAB053A-F946-7A94-5772-FCE3AF8DD2D4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BEDB97E3-A109-84DB-BCC3-A4383DAC20AF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C813D-424F-AF3A-B05E-1ACCCACB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14563"/>
            <a:ext cx="10530513" cy="4910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AA061-A472-7A5E-E49C-E8F37018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47" y="5080929"/>
            <a:ext cx="9354590" cy="4910561"/>
          </a:xfrm>
          <a:prstGeom prst="rect">
            <a:avLst/>
          </a:prstGeom>
        </p:spPr>
      </p:pic>
      <p:sp>
        <p:nvSpPr>
          <p:cNvPr id="9" name="TextBox 32">
            <a:extLst>
              <a:ext uri="{FF2B5EF4-FFF2-40B4-BE49-F238E27FC236}">
                <a16:creationId xmlns:a16="http://schemas.microsoft.com/office/drawing/2014/main" id="{EA5E689C-D89E-1D6C-F6FB-F85FC9AB1341}"/>
              </a:ext>
            </a:extLst>
          </p:cNvPr>
          <p:cNvSpPr txBox="1"/>
          <p:nvPr/>
        </p:nvSpPr>
        <p:spPr>
          <a:xfrm>
            <a:off x="917780" y="870896"/>
            <a:ext cx="693082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Giao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diện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65840488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78A31-0DBD-2215-E4E2-5CDD0211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B72119-6537-09F5-96C4-C5E4AC572A07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78B4EEAB-21C7-29FA-AFA7-FBC3FE3E5B16}"/>
              </a:ext>
            </a:extLst>
          </p:cNvPr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F75F319F-E479-34BE-6594-0A649989AB8B}"/>
              </a:ext>
            </a:extLst>
          </p:cNvPr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05CD2-B244-CEDA-D1B1-B284BCB1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55303"/>
            <a:ext cx="13182600" cy="5754699"/>
          </a:xfrm>
          <a:prstGeom prst="rect">
            <a:avLst/>
          </a:prstGeom>
        </p:spPr>
      </p:pic>
      <p:sp>
        <p:nvSpPr>
          <p:cNvPr id="6" name="TextBox 32">
            <a:extLst>
              <a:ext uri="{FF2B5EF4-FFF2-40B4-BE49-F238E27FC236}">
                <a16:creationId xmlns:a16="http://schemas.microsoft.com/office/drawing/2014/main" id="{45BD3373-4C49-FE30-B303-FD6754B82B93}"/>
              </a:ext>
            </a:extLst>
          </p:cNvPr>
          <p:cNvSpPr txBox="1"/>
          <p:nvPr/>
        </p:nvSpPr>
        <p:spPr>
          <a:xfrm>
            <a:off x="917780" y="870896"/>
            <a:ext cx="6930820" cy="88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Giao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diện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23955993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94885-1E96-1CD4-D540-397B24E9E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DD87D5-6154-DFC2-E6C7-1AA6279C2F1F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997320B-CDD1-CBEC-0AB0-B509B772C6A9}"/>
              </a:ext>
            </a:extLst>
          </p:cNvPr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619590C-35DF-BE6B-76E8-6CDD079145E0}"/>
              </a:ext>
            </a:extLst>
          </p:cNvPr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162FCF7-FC02-E13B-C9A3-D23B9A9F23A7}"/>
              </a:ext>
            </a:extLst>
          </p:cNvPr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35A3AF-E9DA-5BD9-5A87-294F0E517310}"/>
                </a:ext>
              </a:extLst>
            </p:cNvPr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D7F42BE-0C78-6C03-DEB6-667EC194ACBB}"/>
              </a:ext>
            </a:extLst>
          </p:cNvPr>
          <p:cNvGrpSpPr/>
          <p:nvPr/>
        </p:nvGrpSpPr>
        <p:grpSpPr>
          <a:xfrm>
            <a:off x="12649200" y="1747963"/>
            <a:ext cx="8253464" cy="1309890"/>
            <a:chOff x="0" y="0"/>
            <a:chExt cx="4161103" cy="6604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FF39D3-B361-073E-9A2E-3792E5BFBAC3}"/>
                </a:ext>
              </a:extLst>
            </p:cNvPr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6358BE7-1ACB-C235-0183-6238FE329C05}"/>
              </a:ext>
            </a:extLst>
          </p:cNvPr>
          <p:cNvGrpSpPr/>
          <p:nvPr/>
        </p:nvGrpSpPr>
        <p:grpSpPr>
          <a:xfrm>
            <a:off x="228600" y="5154560"/>
            <a:ext cx="4312579" cy="2419931"/>
            <a:chOff x="0" y="0"/>
            <a:chExt cx="1687841" cy="71780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E8AF9E2-3018-BE9D-7BFE-91BF27AF2920}"/>
                </a:ext>
              </a:extLst>
            </p:cNvPr>
            <p:cNvSpPr/>
            <p:nvPr/>
          </p:nvSpPr>
          <p:spPr>
            <a:xfrm>
              <a:off x="0" y="0"/>
              <a:ext cx="1687841" cy="717804"/>
            </a:xfrm>
            <a:custGeom>
              <a:avLst/>
              <a:gdLst/>
              <a:ahLst/>
              <a:cxnLst/>
              <a:rect l="l" t="t" r="r" b="b"/>
              <a:pathLst>
                <a:path w="1687841" h="717804">
                  <a:moveTo>
                    <a:pt x="1563381" y="717804"/>
                  </a:moveTo>
                  <a:lnTo>
                    <a:pt x="124460" y="717804"/>
                  </a:lnTo>
                  <a:cubicBezTo>
                    <a:pt x="55880" y="717804"/>
                    <a:pt x="0" y="661924"/>
                    <a:pt x="0" y="593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93344"/>
                  </a:lnTo>
                  <a:cubicBezTo>
                    <a:pt x="1687841" y="661924"/>
                    <a:pt x="1631961" y="717804"/>
                    <a:pt x="1563381" y="717804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DA047413-B870-74F3-773D-BC41A1A0A54B}"/>
              </a:ext>
            </a:extLst>
          </p:cNvPr>
          <p:cNvSpPr txBox="1"/>
          <p:nvPr/>
        </p:nvSpPr>
        <p:spPr>
          <a:xfrm>
            <a:off x="6176317" y="1797697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NỘI DUNG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8FA3146-AF46-1046-BB2E-1F60148A2787}"/>
              </a:ext>
            </a:extLst>
          </p:cNvPr>
          <p:cNvSpPr txBox="1"/>
          <p:nvPr/>
        </p:nvSpPr>
        <p:spPr>
          <a:xfrm>
            <a:off x="786399" y="5650583"/>
            <a:ext cx="3196978" cy="1309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 spc="75" dirty="0" err="1">
                <a:solidFill>
                  <a:srgbClr val="FFFFFF"/>
                </a:solidFill>
                <a:latin typeface="Montserrat"/>
              </a:rPr>
              <a:t>Tổng</a:t>
            </a:r>
            <a:r>
              <a:rPr lang="en-US" sz="3799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799" b="1" spc="75" dirty="0" err="1">
                <a:solidFill>
                  <a:srgbClr val="FFFFFF"/>
                </a:solidFill>
                <a:latin typeface="Montserrat"/>
              </a:rPr>
              <a:t>quan</a:t>
            </a:r>
            <a:r>
              <a:rPr lang="en-US" sz="3799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799" b="1" spc="75" dirty="0" err="1">
                <a:solidFill>
                  <a:srgbClr val="FFFFFF"/>
                </a:solidFill>
                <a:latin typeface="Montserrat"/>
              </a:rPr>
              <a:t>đề</a:t>
            </a:r>
            <a:r>
              <a:rPr lang="en-US" sz="3799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799" b="1" spc="75" dirty="0" err="1">
                <a:solidFill>
                  <a:srgbClr val="FFFFFF"/>
                </a:solidFill>
                <a:latin typeface="Montserrat"/>
              </a:rPr>
              <a:t>tài</a:t>
            </a:r>
            <a:endParaRPr lang="en-US" sz="3799" b="1" spc="75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327F0C5-C43E-526F-401A-CBC66C34CA43}"/>
              </a:ext>
            </a:extLst>
          </p:cNvPr>
          <p:cNvSpPr txBox="1"/>
          <p:nvPr/>
        </p:nvSpPr>
        <p:spPr>
          <a:xfrm>
            <a:off x="635290" y="4335940"/>
            <a:ext cx="3499197" cy="7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0"/>
              </a:lnSpc>
            </a:pPr>
            <a:r>
              <a:rPr lang="en-US" sz="3500" b="1" spc="70" dirty="0">
                <a:solidFill>
                  <a:srgbClr val="263F6B"/>
                </a:solidFill>
                <a:latin typeface="Montserrat Extra-Bold"/>
              </a:rPr>
              <a:t>01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E3F10C0-16B1-D846-7AD1-C7421C742612}"/>
              </a:ext>
            </a:extLst>
          </p:cNvPr>
          <p:cNvSpPr txBox="1"/>
          <p:nvPr/>
        </p:nvSpPr>
        <p:spPr>
          <a:xfrm>
            <a:off x="5052146" y="4331019"/>
            <a:ext cx="349919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0"/>
              </a:lnSpc>
            </a:pPr>
            <a:r>
              <a:rPr lang="en-US" sz="3500" spc="70" dirty="0">
                <a:solidFill>
                  <a:srgbClr val="263F6B"/>
                </a:solidFill>
                <a:latin typeface="Montserrat Extra-Bold"/>
              </a:rPr>
              <a:t>02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353E788-1C71-547C-1FD7-211723C5B3F5}"/>
              </a:ext>
            </a:extLst>
          </p:cNvPr>
          <p:cNvSpPr txBox="1"/>
          <p:nvPr/>
        </p:nvSpPr>
        <p:spPr>
          <a:xfrm>
            <a:off x="9665570" y="4367265"/>
            <a:ext cx="349919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0"/>
              </a:lnSpc>
            </a:pPr>
            <a:r>
              <a:rPr lang="en-US" sz="3500" spc="70" dirty="0">
                <a:solidFill>
                  <a:srgbClr val="263F6B"/>
                </a:solidFill>
                <a:latin typeface="Montserrat Extra-Bold"/>
              </a:rPr>
              <a:t>03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100445E1-D17F-7A5A-D6A0-B8AF6D4B09F7}"/>
              </a:ext>
            </a:extLst>
          </p:cNvPr>
          <p:cNvGrpSpPr/>
          <p:nvPr/>
        </p:nvGrpSpPr>
        <p:grpSpPr>
          <a:xfrm>
            <a:off x="4726552" y="5154560"/>
            <a:ext cx="4312579" cy="2419931"/>
            <a:chOff x="0" y="0"/>
            <a:chExt cx="1687841" cy="717804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EAE7434-65F8-1685-4338-CC89021CE5AF}"/>
                </a:ext>
              </a:extLst>
            </p:cNvPr>
            <p:cNvSpPr/>
            <p:nvPr/>
          </p:nvSpPr>
          <p:spPr>
            <a:xfrm>
              <a:off x="0" y="0"/>
              <a:ext cx="1687841" cy="717804"/>
            </a:xfrm>
            <a:custGeom>
              <a:avLst/>
              <a:gdLst/>
              <a:ahLst/>
              <a:cxnLst/>
              <a:rect l="l" t="t" r="r" b="b"/>
              <a:pathLst>
                <a:path w="1687841" h="717804">
                  <a:moveTo>
                    <a:pt x="1563381" y="717804"/>
                  </a:moveTo>
                  <a:lnTo>
                    <a:pt x="124460" y="717804"/>
                  </a:lnTo>
                  <a:cubicBezTo>
                    <a:pt x="55880" y="717804"/>
                    <a:pt x="0" y="661924"/>
                    <a:pt x="0" y="593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93344"/>
                  </a:lnTo>
                  <a:cubicBezTo>
                    <a:pt x="1687841" y="661924"/>
                    <a:pt x="1631961" y="717804"/>
                    <a:pt x="1563381" y="717804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E21679D5-E4A6-1183-C5A2-9279F05992B3}"/>
              </a:ext>
            </a:extLst>
          </p:cNvPr>
          <p:cNvSpPr txBox="1"/>
          <p:nvPr/>
        </p:nvSpPr>
        <p:spPr>
          <a:xfrm>
            <a:off x="4890801" y="5310682"/>
            <a:ext cx="3821886" cy="198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Phân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tích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thiết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kế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hệ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thông</a:t>
            </a:r>
            <a:endParaRPr lang="en-US" sz="3800" b="1" spc="7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66BC492C-B44E-FBA7-CF3F-88EC0910798A}"/>
              </a:ext>
            </a:extLst>
          </p:cNvPr>
          <p:cNvGrpSpPr/>
          <p:nvPr/>
        </p:nvGrpSpPr>
        <p:grpSpPr>
          <a:xfrm>
            <a:off x="9275306" y="5154560"/>
            <a:ext cx="4312579" cy="2419931"/>
            <a:chOff x="0" y="0"/>
            <a:chExt cx="1687841" cy="717804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AB64345-E74C-88BA-0BB3-C81991EAB47F}"/>
                </a:ext>
              </a:extLst>
            </p:cNvPr>
            <p:cNvSpPr/>
            <p:nvPr/>
          </p:nvSpPr>
          <p:spPr>
            <a:xfrm>
              <a:off x="0" y="0"/>
              <a:ext cx="1687841" cy="717804"/>
            </a:xfrm>
            <a:custGeom>
              <a:avLst/>
              <a:gdLst/>
              <a:ahLst/>
              <a:cxnLst/>
              <a:rect l="l" t="t" r="r" b="b"/>
              <a:pathLst>
                <a:path w="1687841" h="717804">
                  <a:moveTo>
                    <a:pt x="1563381" y="717804"/>
                  </a:moveTo>
                  <a:lnTo>
                    <a:pt x="124460" y="717804"/>
                  </a:lnTo>
                  <a:cubicBezTo>
                    <a:pt x="55880" y="717804"/>
                    <a:pt x="0" y="661924"/>
                    <a:pt x="0" y="593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93344"/>
                  </a:lnTo>
                  <a:cubicBezTo>
                    <a:pt x="1687841" y="661924"/>
                    <a:pt x="1631961" y="717804"/>
                    <a:pt x="1563381" y="717804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1619C014-110E-7645-693E-0EB5F10BD5AC}"/>
              </a:ext>
            </a:extLst>
          </p:cNvPr>
          <p:cNvGrpSpPr/>
          <p:nvPr/>
        </p:nvGrpSpPr>
        <p:grpSpPr>
          <a:xfrm>
            <a:off x="13773258" y="5154559"/>
            <a:ext cx="4312579" cy="2419931"/>
            <a:chOff x="0" y="0"/>
            <a:chExt cx="1687841" cy="717804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3F346C-B21B-FD39-3C33-B4A9B8FDDEB1}"/>
                </a:ext>
              </a:extLst>
            </p:cNvPr>
            <p:cNvSpPr/>
            <p:nvPr/>
          </p:nvSpPr>
          <p:spPr>
            <a:xfrm>
              <a:off x="0" y="0"/>
              <a:ext cx="1687841" cy="717804"/>
            </a:xfrm>
            <a:custGeom>
              <a:avLst/>
              <a:gdLst/>
              <a:ahLst/>
              <a:cxnLst/>
              <a:rect l="l" t="t" r="r" b="b"/>
              <a:pathLst>
                <a:path w="1687841" h="717804">
                  <a:moveTo>
                    <a:pt x="1563381" y="717804"/>
                  </a:moveTo>
                  <a:lnTo>
                    <a:pt x="124460" y="717804"/>
                  </a:lnTo>
                  <a:cubicBezTo>
                    <a:pt x="55880" y="717804"/>
                    <a:pt x="0" y="661924"/>
                    <a:pt x="0" y="593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93344"/>
                  </a:lnTo>
                  <a:cubicBezTo>
                    <a:pt x="1687841" y="661924"/>
                    <a:pt x="1631961" y="717804"/>
                    <a:pt x="1563381" y="717804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A5EF7D85-5642-6B90-9EDE-AC8348E99F24}"/>
              </a:ext>
            </a:extLst>
          </p:cNvPr>
          <p:cNvSpPr txBox="1"/>
          <p:nvPr/>
        </p:nvSpPr>
        <p:spPr>
          <a:xfrm>
            <a:off x="9520652" y="5650519"/>
            <a:ext cx="3821886" cy="130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Kết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quả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đạt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được</a:t>
            </a:r>
            <a:endParaRPr lang="en-US" sz="3800" b="1" spc="7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6B8BBCEA-221D-80BF-2CB0-C7F4E309BDB3}"/>
              </a:ext>
            </a:extLst>
          </p:cNvPr>
          <p:cNvSpPr txBox="1"/>
          <p:nvPr/>
        </p:nvSpPr>
        <p:spPr>
          <a:xfrm>
            <a:off x="14018604" y="5369764"/>
            <a:ext cx="3821886" cy="198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Kết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luận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và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hướng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phát</a:t>
            </a:r>
            <a:r>
              <a:rPr lang="en-US" sz="3800" b="1" spc="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00" b="1" spc="76" dirty="0" err="1">
                <a:solidFill>
                  <a:srgbClr val="FFFFFF"/>
                </a:solidFill>
                <a:latin typeface="Montserrat"/>
              </a:rPr>
              <a:t>triển</a:t>
            </a:r>
            <a:endParaRPr lang="en-US" sz="3800" b="1" spc="7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5F13A-ABC5-A35F-1484-DA870E8573B4}"/>
              </a:ext>
            </a:extLst>
          </p:cNvPr>
          <p:cNvSpPr txBox="1"/>
          <p:nvPr/>
        </p:nvSpPr>
        <p:spPr>
          <a:xfrm>
            <a:off x="8897376" y="4327977"/>
            <a:ext cx="14064342" cy="84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650"/>
              </a:lnSpc>
            </a:pPr>
            <a:r>
              <a:rPr lang="en-US" sz="3500" spc="70" dirty="0">
                <a:solidFill>
                  <a:srgbClr val="263F6B"/>
                </a:solidFill>
                <a:latin typeface="Montserrat Extra-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5409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8BFF0-C53D-4F6B-9EAA-2ADBE1E9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C011A7-7430-A7D7-98A6-22DD60F5015A}"/>
              </a:ext>
            </a:extLst>
          </p:cNvPr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BC981A-7B5E-069B-034E-D82C71BC59B2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B223AC2-5524-50B6-56FD-73E496778271}"/>
              </a:ext>
            </a:extLst>
          </p:cNvPr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547510A-4BA8-826C-6018-BC05C625F6B7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27EAC45-A007-4416-BC25-EA0B0908977A}"/>
              </a:ext>
            </a:extLst>
          </p:cNvPr>
          <p:cNvSpPr txBox="1"/>
          <p:nvPr/>
        </p:nvSpPr>
        <p:spPr>
          <a:xfrm>
            <a:off x="2431330" y="3123716"/>
            <a:ext cx="1342534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noProof="0" dirty="0">
                <a:solidFill>
                  <a:srgbClr val="FFFFFF"/>
                </a:solidFill>
                <a:latin typeface="Montserrat Extra-Bold Italics"/>
              </a:rPr>
              <a:t>4</a:t>
            </a:r>
            <a:r>
              <a:rPr kumimoji="0" lang="en-US" sz="10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Kết</a:t>
            </a:r>
            <a:r>
              <a:rPr kumimoji="0" lang="en-US" sz="10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100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luận</a:t>
            </a:r>
            <a:r>
              <a:rPr kumimoji="0" lang="en-US" sz="10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100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và</a:t>
            </a:r>
            <a:r>
              <a:rPr kumimoji="0" lang="en-US" sz="10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100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hướng</a:t>
            </a:r>
            <a:r>
              <a:rPr kumimoji="0" lang="en-US" sz="10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100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phát</a:t>
            </a:r>
            <a:r>
              <a:rPr kumimoji="0" lang="en-US" sz="10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10000" b="1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triển</a:t>
            </a:r>
            <a:endParaRPr kumimoji="0" lang="en-US" sz="10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-Bold Italics"/>
              <a:ea typeface="+mn-ea"/>
              <a:cs typeface="+mn-cs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6CABC105-20B6-1AA7-920F-7D9B658DBB89}"/>
              </a:ext>
            </a:extLst>
          </p:cNvPr>
          <p:cNvSpPr/>
          <p:nvPr/>
        </p:nvSpPr>
        <p:spPr>
          <a:xfrm>
            <a:off x="1028700" y="-1652555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6190-0879-43EC-8BA3-5B4B19B6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9CF0A88-5BC6-8096-4729-409578A9A8AF}"/>
              </a:ext>
            </a:extLst>
          </p:cNvPr>
          <p:cNvSpPr/>
          <p:nvPr/>
        </p:nvSpPr>
        <p:spPr>
          <a:xfrm rot="-1753206">
            <a:off x="-1294458" y="374029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F81DD52-E217-0819-C6FF-CB8FEA6703C6}"/>
              </a:ext>
            </a:extLst>
          </p:cNvPr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4F7314C-2951-7E61-83A4-78B9D630DAD2}"/>
              </a:ext>
            </a:extLst>
          </p:cNvPr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E167EB4-96AB-98E2-5165-D1377C1F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3C9CDEC-C393-F58A-F5B3-1F1DE7F267C2}"/>
              </a:ext>
            </a:extLst>
          </p:cNvPr>
          <p:cNvSpPr txBox="1"/>
          <p:nvPr/>
        </p:nvSpPr>
        <p:spPr>
          <a:xfrm>
            <a:off x="762000" y="3511903"/>
            <a:ext cx="3200400" cy="1874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Kết</a:t>
            </a:r>
            <a:r>
              <a:rPr lang="en-US" sz="7464" spc="-440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luận</a:t>
            </a:r>
            <a:endParaRPr lang="en-US" sz="7464" spc="-440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6FBB6-D1F4-EA6F-F2DF-FE9480709D2E}"/>
              </a:ext>
            </a:extLst>
          </p:cNvPr>
          <p:cNvSpPr txBox="1"/>
          <p:nvPr/>
        </p:nvSpPr>
        <p:spPr>
          <a:xfrm>
            <a:off x="3962400" y="2402359"/>
            <a:ext cx="13855274" cy="507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5624"/>
              </a:lnSpc>
              <a:buFont typeface="Wingdings" panose="05000000000000000000" pitchFamily="2" charset="2"/>
              <a:buChar char="ü"/>
            </a:pP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Hoàn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thiện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website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bàn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hàng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có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các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chức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năng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mua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bán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cơ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bản</a:t>
            </a:r>
            <a:endParaRPr lang="en-US" sz="4400" spc="76" dirty="0">
              <a:solidFill>
                <a:srgbClr val="212423"/>
              </a:solidFill>
              <a:latin typeface="Montserrat"/>
            </a:endParaRPr>
          </a:p>
          <a:p>
            <a:pPr marL="342900" indent="-342900" algn="just">
              <a:lnSpc>
                <a:spcPts val="5624"/>
              </a:lnSpc>
              <a:buFont typeface="Wingdings" panose="05000000000000000000" pitchFamily="2" charset="2"/>
              <a:buChar char="ü"/>
            </a:pP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Giao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diện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thân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thiện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,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dễ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sử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dụng</a:t>
            </a:r>
            <a:endParaRPr lang="en-US" sz="4400" spc="76" dirty="0">
              <a:solidFill>
                <a:srgbClr val="212423"/>
              </a:solidFill>
              <a:latin typeface="Montserrat"/>
            </a:endParaRPr>
          </a:p>
          <a:p>
            <a:pPr marL="342900" indent="-342900" algn="just">
              <a:lnSpc>
                <a:spcPts val="5624"/>
              </a:lnSpc>
              <a:buFont typeface="Wingdings" panose="05000000000000000000" pitchFamily="2" charset="2"/>
              <a:buChar char="ü"/>
            </a:pP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Tích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hợp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thuật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toán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khai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phá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dữ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liệu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vào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dự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án</a:t>
            </a:r>
            <a:endParaRPr lang="en-US" sz="4400" spc="76" dirty="0">
              <a:solidFill>
                <a:srgbClr val="212423"/>
              </a:solidFill>
              <a:latin typeface="Montserrat"/>
            </a:endParaRPr>
          </a:p>
          <a:p>
            <a:pPr marL="342900" indent="-342900" algn="just">
              <a:lnSpc>
                <a:spcPts val="5624"/>
              </a:lnSpc>
              <a:buFont typeface="Wingdings" panose="05000000000000000000" pitchFamily="2" charset="2"/>
              <a:buChar char="ü"/>
            </a:pP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Hoàn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thành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,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hiểu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rõ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quy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trình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phát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400" spc="76" dirty="0" err="1">
                <a:solidFill>
                  <a:srgbClr val="212423"/>
                </a:solidFill>
                <a:latin typeface="Montserrat"/>
              </a:rPr>
              <a:t>triển</a:t>
            </a:r>
            <a:r>
              <a:rPr lang="en-US" sz="4400" spc="76" dirty="0">
                <a:solidFill>
                  <a:srgbClr val="212423"/>
                </a:solidFill>
                <a:latin typeface="Montserrat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69484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7781" y="6634117"/>
            <a:ext cx="4113110" cy="2903329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57110" y="3267315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6634117"/>
            <a:ext cx="4113110" cy="2903329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1901" y="4476450"/>
            <a:ext cx="2924869" cy="2924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31683" r="-316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38120" y="4476450"/>
            <a:ext cx="2924869" cy="29248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31937" r="-319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625010" y="1028700"/>
            <a:ext cx="2924869" cy="292486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851230" y="1028700"/>
            <a:ext cx="2924869" cy="29248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32978" r="-3297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AutoShape 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927827" y="7032266"/>
            <a:ext cx="4113110" cy="181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Tích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hợp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chức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năng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trò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chuyện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hỗ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trợ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trực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tuyến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endParaRPr lang="vi-VN" sz="2800" spc="76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231563" y="4036505"/>
            <a:ext cx="3678530" cy="118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Tối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ưu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hệ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thống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gợi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ý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sản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phẩm</a:t>
            </a:r>
            <a:endParaRPr lang="en-US" sz="2800" spc="76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554169" y="4105402"/>
            <a:ext cx="3518990" cy="12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Thanh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toán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nội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địa</a:t>
            </a:r>
            <a:endParaRPr lang="en-US" sz="2800" spc="76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95554" y="7275450"/>
            <a:ext cx="3810000" cy="1816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Phát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triển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các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chức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năng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chưa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được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tối</a:t>
            </a:r>
            <a:r>
              <a:rPr lang="en-US" sz="2800" spc="76" dirty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800" spc="76" dirty="0" err="1">
                <a:solidFill>
                  <a:srgbClr val="FFFFFF"/>
                </a:solidFill>
                <a:latin typeface="Montserrat Extra-Bold"/>
              </a:rPr>
              <a:t>ưu</a:t>
            </a:r>
            <a:endParaRPr lang="en-US" sz="2800" spc="76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17780" y="870896"/>
            <a:ext cx="4873420" cy="183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Hướng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phát</a:t>
            </a:r>
            <a:r>
              <a:rPr lang="en-US" sz="54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5400" spc="-442" dirty="0" err="1">
                <a:solidFill>
                  <a:srgbClr val="263F6B"/>
                </a:solidFill>
                <a:latin typeface="Montserrat Extra-Bold Italics"/>
              </a:rPr>
              <a:t>triển</a:t>
            </a:r>
            <a:endParaRPr lang="en-US" sz="5400" spc="-442" dirty="0">
              <a:solidFill>
                <a:srgbClr val="263F6B"/>
              </a:solidFill>
              <a:latin typeface="Montserrat Extra-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7020778">
            <a:off x="-85220" y="-5379551"/>
            <a:ext cx="18008916" cy="21618685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9421362"/>
            <a:ext cx="1783058" cy="2950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34514" y="1085850"/>
            <a:ext cx="4024786" cy="360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endParaRPr lang="en-US" sz="2871" spc="57" dirty="0">
              <a:solidFill>
                <a:srgbClr val="FFFFFF"/>
              </a:solidFill>
              <a:latin typeface="Montserrat Italics"/>
            </a:endParaRPr>
          </a:p>
        </p:txBody>
      </p:sp>
      <p:sp>
        <p:nvSpPr>
          <p:cNvPr id="4" name="AutoShape 4"/>
          <p:cNvSpPr/>
          <p:nvPr/>
        </p:nvSpPr>
        <p:spPr>
          <a:xfrm rot="-7020778">
            <a:off x="-2701048" y="-5283444"/>
            <a:ext cx="16760906" cy="19229435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81192"/>
            <a:ext cx="1783058" cy="29501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2279737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153;p1">
            <a:extLst>
              <a:ext uri="{FF2B5EF4-FFF2-40B4-BE49-F238E27FC236}">
                <a16:creationId xmlns:a16="http://schemas.microsoft.com/office/drawing/2014/main" id="{C3DCCBFD-2DA0-53CC-25D1-EE9E0E4B5CFC}"/>
              </a:ext>
            </a:extLst>
          </p:cNvPr>
          <p:cNvSpPr/>
          <p:nvPr/>
        </p:nvSpPr>
        <p:spPr>
          <a:xfrm>
            <a:off x="533400" y="1282133"/>
            <a:ext cx="7467600" cy="14268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7EB63E-CFA1-3DDB-5BDD-03D7845C6A3D}"/>
              </a:ext>
            </a:extLst>
          </p:cNvPr>
          <p:cNvSpPr txBox="1"/>
          <p:nvPr/>
        </p:nvSpPr>
        <p:spPr>
          <a:xfrm>
            <a:off x="2750859" y="5719112"/>
            <a:ext cx="123367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 kern="0" dirty="0">
                <a:solidFill>
                  <a:schemeClr val="bg1"/>
                </a:solidFill>
                <a:latin typeface="Montserrat Medium" panose="00000600000000000000" pitchFamily="2" charset="0"/>
              </a:rPr>
              <a:t>Em xin chân thành cảm ơn hội đồng thầy cô đã lắng nghe và theo dõi bài thuyết trình của em </a:t>
            </a:r>
            <a:endParaRPr lang="en-US" sz="4000" kern="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EF1A66-B82A-5728-52A1-B3BF3BA5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4" y="1619538"/>
            <a:ext cx="7009626" cy="752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B6F90A-5C49-6629-11C6-7E2C0A6C24CB}"/>
              </a:ext>
            </a:extLst>
          </p:cNvPr>
          <p:cNvSpPr txBox="1"/>
          <p:nvPr/>
        </p:nvSpPr>
        <p:spPr>
          <a:xfrm>
            <a:off x="1671579" y="4189279"/>
            <a:ext cx="14495318" cy="1019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80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31330" y="3894248"/>
            <a:ext cx="13425340" cy="216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10000" b="1" dirty="0">
                <a:solidFill>
                  <a:srgbClr val="FFFFFF"/>
                </a:solidFill>
                <a:latin typeface="Montserrat Extra-Bold Italics"/>
              </a:rPr>
              <a:t>1.</a:t>
            </a:r>
          </a:p>
          <a:p>
            <a:pPr algn="ctr">
              <a:lnSpc>
                <a:spcPts val="5319"/>
              </a:lnSpc>
            </a:pPr>
            <a:r>
              <a:rPr lang="en-US" sz="9600" b="1" spc="75" dirty="0" err="1">
                <a:solidFill>
                  <a:srgbClr val="FFFFFF"/>
                </a:solidFill>
                <a:latin typeface="Montserrat"/>
              </a:rPr>
              <a:t>Tổng</a:t>
            </a:r>
            <a:r>
              <a:rPr lang="en-US" sz="9600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9600" b="1" spc="75" dirty="0" err="1">
                <a:solidFill>
                  <a:srgbClr val="FFFFFF"/>
                </a:solidFill>
                <a:latin typeface="Montserrat"/>
              </a:rPr>
              <a:t>quan</a:t>
            </a:r>
            <a:r>
              <a:rPr lang="en-US" sz="9600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9600" b="1" spc="75" dirty="0" err="1">
                <a:solidFill>
                  <a:srgbClr val="FFFFFF"/>
                </a:solidFill>
                <a:latin typeface="Montserrat"/>
              </a:rPr>
              <a:t>đề</a:t>
            </a:r>
            <a:r>
              <a:rPr lang="en-US" sz="9600" b="1" spc="7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9600" b="1" spc="75" dirty="0" err="1">
                <a:solidFill>
                  <a:srgbClr val="FFFFFF"/>
                </a:solidFill>
                <a:latin typeface="Montserrat"/>
              </a:rPr>
              <a:t>tài</a:t>
            </a:r>
            <a:endParaRPr lang="en-US" sz="9600" b="1" spc="75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928347" y="476202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173221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9555108"/>
            <a:ext cx="1783058" cy="29501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90700"/>
            <a:ext cx="14666587" cy="174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 dirty="0">
                <a:solidFill>
                  <a:schemeClr val="tx2"/>
                </a:solidFill>
                <a:latin typeface="Montserrat Extra-Bold Italics"/>
              </a:rPr>
              <a:t> </a:t>
            </a:r>
            <a:r>
              <a:rPr lang="en-US" sz="7200" spc="75" dirty="0">
                <a:solidFill>
                  <a:schemeClr val="tx2"/>
                </a:solidFill>
                <a:latin typeface="Montserrat Extra-Bold Italics" panose="020B0604020202020204" charset="0"/>
              </a:rPr>
              <a:t>Lý do </a:t>
            </a:r>
            <a:r>
              <a:rPr lang="en-US" sz="7200" spc="75" dirty="0" err="1">
                <a:solidFill>
                  <a:schemeClr val="tx2"/>
                </a:solidFill>
                <a:latin typeface="Montserrat Extra-Bold Italics" panose="020B0604020202020204" charset="0"/>
              </a:rPr>
              <a:t>chọn</a:t>
            </a:r>
            <a:r>
              <a:rPr lang="en-US" sz="7200" spc="75" dirty="0">
                <a:solidFill>
                  <a:schemeClr val="tx2"/>
                </a:solidFill>
                <a:latin typeface="Montserrat Extra-Bold Italics" panose="020B0604020202020204" charset="0"/>
              </a:rPr>
              <a:t> </a:t>
            </a:r>
            <a:r>
              <a:rPr lang="en-US" sz="7200" spc="75" dirty="0" err="1">
                <a:solidFill>
                  <a:schemeClr val="tx2"/>
                </a:solidFill>
                <a:latin typeface="Montserrat Extra-Bold Italics" panose="020B0604020202020204" charset="0"/>
              </a:rPr>
              <a:t>đề</a:t>
            </a:r>
            <a:r>
              <a:rPr lang="en-US" sz="7200" spc="75" dirty="0">
                <a:solidFill>
                  <a:schemeClr val="tx2"/>
                </a:solidFill>
                <a:latin typeface="Montserrat Extra-Bold Italics" panose="020B0604020202020204" charset="0"/>
              </a:rPr>
              <a:t> </a:t>
            </a:r>
            <a:r>
              <a:rPr lang="en-US" sz="7200" spc="75" dirty="0" err="1">
                <a:solidFill>
                  <a:schemeClr val="tx2"/>
                </a:solidFill>
                <a:latin typeface="Montserrat Extra-Bold Italics" panose="020B0604020202020204" charset="0"/>
              </a:rPr>
              <a:t>tài</a:t>
            </a:r>
            <a:endParaRPr lang="en-US" sz="7200" spc="75" dirty="0">
              <a:solidFill>
                <a:schemeClr val="tx2"/>
              </a:solidFill>
              <a:latin typeface="Montserrat Extra-Bold Italics" panose="020B0604020202020204" charset="0"/>
            </a:endParaRPr>
          </a:p>
          <a:p>
            <a:pPr>
              <a:lnSpc>
                <a:spcPts val="6801"/>
              </a:lnSpc>
            </a:pPr>
            <a:endParaRPr lang="en-US" sz="6940" spc="-409" dirty="0">
              <a:solidFill>
                <a:srgbClr val="263F6B"/>
              </a:solidFill>
              <a:latin typeface="Montserrat Extra-Bold Itali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D562-1DAF-55D1-7708-5FBAF6DB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88" y="3046469"/>
            <a:ext cx="4761021" cy="3210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34D6C-627C-C39B-F5EB-74BDC5E73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162" y="5963087"/>
            <a:ext cx="4659524" cy="3200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C16B29-A316-149E-3CB0-938D689684A0}"/>
              </a:ext>
            </a:extLst>
          </p:cNvPr>
          <p:cNvSpPr txBox="1"/>
          <p:nvPr/>
        </p:nvSpPr>
        <p:spPr>
          <a:xfrm>
            <a:off x="8577687" y="2816384"/>
            <a:ext cx="8681613" cy="627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1593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Sự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phát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triển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mạnh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mẽ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của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công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nghệ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thông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tin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và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internet.</a:t>
            </a:r>
          </a:p>
          <a:p>
            <a:pPr marL="801593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latin typeface="Montserrat" panose="00000500000000000000" pitchFamily="2" charset="0"/>
              </a:rPr>
              <a:t>Thương mại điện tử ngày càng phát triển</a:t>
            </a:r>
            <a:r>
              <a:rPr lang="en-US" sz="2800" dirty="0">
                <a:latin typeface="Montserrat" panose="00000500000000000000" pitchFamily="2" charset="0"/>
              </a:rPr>
              <a:t>.</a:t>
            </a:r>
          </a:p>
          <a:p>
            <a:pPr marL="801593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ontserrat" panose="00000500000000000000" pitchFamily="2" charset="0"/>
              </a:rPr>
              <a:t>Việc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mua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bán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thuận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tiện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và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dễ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dàng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hơn</a:t>
            </a:r>
            <a:r>
              <a:rPr lang="en-US" sz="2800" dirty="0">
                <a:latin typeface="Montserrat" panose="00000500000000000000" pitchFamily="2" charset="0"/>
              </a:rPr>
              <a:t> so </a:t>
            </a:r>
            <a:r>
              <a:rPr lang="en-US" sz="2800" dirty="0" err="1">
                <a:latin typeface="Montserrat" panose="00000500000000000000" pitchFamily="2" charset="0"/>
              </a:rPr>
              <a:t>với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mua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bán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truyền</a:t>
            </a:r>
            <a:r>
              <a:rPr lang="en-US" sz="2800" dirty="0">
                <a:latin typeface="Montserrat" panose="00000500000000000000" pitchFamily="2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</a:rPr>
              <a:t>thống</a:t>
            </a:r>
            <a:r>
              <a:rPr lang="en-US" sz="2800" dirty="0">
                <a:latin typeface="Montserrat" panose="00000500000000000000" pitchFamily="2" charset="0"/>
              </a:rPr>
              <a:t>.</a:t>
            </a:r>
          </a:p>
          <a:p>
            <a:pPr marL="801593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Các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doanh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nghiệp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đang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chạy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đua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xây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dựng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nền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tảng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mua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bán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trực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tuyến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</a:p>
          <a:p>
            <a:pPr marL="801593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Sách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là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sản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phẩm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cần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thiết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cho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nhu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cầu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thiết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en-US" sz="2800" spc="95" dirty="0" err="1">
                <a:solidFill>
                  <a:srgbClr val="000000"/>
                </a:solidFill>
                <a:latin typeface="Montserrat" panose="00000500000000000000" pitchFamily="2" charset="0"/>
              </a:rPr>
              <a:t>yếu</a:t>
            </a:r>
            <a:r>
              <a:rPr lang="en-US" sz="2800" spc="95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</a:p>
          <a:p>
            <a:pPr marL="515843" lvl="1" algn="just">
              <a:lnSpc>
                <a:spcPct val="150000"/>
              </a:lnSpc>
            </a:pPr>
            <a:endParaRPr lang="vi-VN" sz="1800" spc="95" dirty="0">
              <a:solidFill>
                <a:srgbClr val="00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15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E19D-B6FB-F85E-0784-A4D27561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BF7713C-69CD-A9E2-DAD4-03CCFE3D8713}"/>
              </a:ext>
            </a:extLst>
          </p:cNvPr>
          <p:cNvSpPr/>
          <p:nvPr/>
        </p:nvSpPr>
        <p:spPr>
          <a:xfrm rot="-1753206">
            <a:off x="-928347" y="476202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2C3BA5C-1E43-D5B6-0115-16FCF206D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173221"/>
            <a:ext cx="1783058" cy="29501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5CE0D0-9C1F-2EF9-F581-F58F71601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9555108"/>
            <a:ext cx="1783058" cy="295015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5F0DC16D-78BB-703B-E659-143987737EA1}"/>
              </a:ext>
            </a:extLst>
          </p:cNvPr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214A48-D372-44EB-D442-300A8C93E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907" y="1367826"/>
            <a:ext cx="5352093" cy="7551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FE52F-02F8-53A1-1298-DBAAA3233424}"/>
              </a:ext>
            </a:extLst>
          </p:cNvPr>
          <p:cNvSpPr txBox="1"/>
          <p:nvPr/>
        </p:nvSpPr>
        <p:spPr>
          <a:xfrm>
            <a:off x="10124149" y="3545961"/>
            <a:ext cx="6477000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5843" lvl="1" algn="just">
              <a:lnSpc>
                <a:spcPct val="150000"/>
              </a:lnSpc>
              <a:defRPr/>
            </a:pP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Website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Book</a:t>
            </a:r>
            <a:r>
              <a:rPr lang="en-US" sz="2800" b="1" spc="95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Mart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được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xây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dựng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và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phát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triển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nhằm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mục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đích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giải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quyết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nhu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mua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bán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sách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thuận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tiện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cho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người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bán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và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người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spc="95" dirty="0" err="1">
                <a:solidFill>
                  <a:srgbClr val="000000"/>
                </a:solidFill>
                <a:latin typeface="Montserrat"/>
              </a:rPr>
              <a:t>mua</a:t>
            </a:r>
            <a:r>
              <a:rPr lang="en-US" sz="2800" b="1" spc="95" dirty="0">
                <a:solidFill>
                  <a:srgbClr val="000000"/>
                </a:solidFill>
                <a:latin typeface="Montserrat"/>
              </a:rPr>
              <a:t>. 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4D3E4C6-D867-9453-86A2-CE90CE503B9E}"/>
              </a:ext>
            </a:extLst>
          </p:cNvPr>
          <p:cNvSpPr/>
          <p:nvPr/>
        </p:nvSpPr>
        <p:spPr>
          <a:xfrm>
            <a:off x="9525000" y="4734467"/>
            <a:ext cx="599149" cy="381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294458" y="374029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1336" y="2831952"/>
            <a:ext cx="2332864" cy="374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Mục</a:t>
            </a:r>
            <a:r>
              <a:rPr lang="en-US" sz="7464" spc="-440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tiêu</a:t>
            </a:r>
            <a:r>
              <a:rPr lang="en-US" sz="7464" spc="-440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đề</a:t>
            </a:r>
            <a:r>
              <a:rPr lang="en-US" sz="7464" spc="-440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7464" spc="-440" dirty="0" err="1">
                <a:solidFill>
                  <a:srgbClr val="263F6B"/>
                </a:solidFill>
                <a:latin typeface="Montserrat Extra-Bold Italics"/>
              </a:rPr>
              <a:t>tài</a:t>
            </a:r>
            <a:endParaRPr lang="en-US" sz="7464" spc="-440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823BE-42F9-7789-1DC7-A16A6AB80066}"/>
              </a:ext>
            </a:extLst>
          </p:cNvPr>
          <p:cNvSpPr txBox="1"/>
          <p:nvPr/>
        </p:nvSpPr>
        <p:spPr>
          <a:xfrm>
            <a:off x="3962400" y="2052756"/>
            <a:ext cx="138552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vi-VN" sz="4400" dirty="0">
                <a:latin typeface="Montserrat" panose="00000500000000000000" pitchFamily="2" charset="0"/>
              </a:rPr>
              <a:t>Xây dựng website bán sách với đầy đủ chức năng mua bán.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vi-VN" sz="4400" dirty="0">
                <a:latin typeface="Montserrat" panose="00000500000000000000" pitchFamily="2" charset="0"/>
              </a:rPr>
              <a:t>Thiết kế giao diện thân thiện, dễ sử dụng.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dirty="0" err="1">
                <a:latin typeface="Montserrat" panose="00000500000000000000" pitchFamily="2" charset="0"/>
              </a:rPr>
              <a:t>Nâng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cao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hiệu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quả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công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việc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bằng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việc</a:t>
            </a:r>
            <a:r>
              <a:rPr lang="en-US" sz="4400" dirty="0">
                <a:latin typeface="Montserrat" panose="00000500000000000000" pitchFamily="2" charset="0"/>
              </a:rPr>
              <a:t> q</a:t>
            </a:r>
            <a:r>
              <a:rPr lang="vi-VN" sz="4400" dirty="0">
                <a:latin typeface="Montserrat" panose="00000500000000000000" pitchFamily="2" charset="0"/>
              </a:rPr>
              <a:t>uản lý s</a:t>
            </a:r>
            <a:r>
              <a:rPr lang="en-US" sz="4400" dirty="0" err="1">
                <a:latin typeface="Montserrat" panose="00000500000000000000" pitchFamily="2" charset="0"/>
              </a:rPr>
              <a:t>ản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phẩm</a:t>
            </a:r>
            <a:r>
              <a:rPr lang="vi-VN" sz="4400" dirty="0">
                <a:latin typeface="Montserrat" panose="00000500000000000000" pitchFamily="2" charset="0"/>
              </a:rPr>
              <a:t>, đơn hàng, người d</a:t>
            </a:r>
            <a:r>
              <a:rPr lang="en-US" sz="4400" dirty="0" err="1">
                <a:latin typeface="Montserrat" panose="00000500000000000000" pitchFamily="2" charset="0"/>
              </a:rPr>
              <a:t>ùng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và</a:t>
            </a:r>
            <a:r>
              <a:rPr lang="vi-VN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thống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kê</a:t>
            </a:r>
            <a:r>
              <a:rPr lang="vi-VN" sz="4400" dirty="0">
                <a:latin typeface="Montserrat" panose="00000500000000000000" pitchFamily="2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vi-VN" sz="4400" dirty="0">
                <a:latin typeface="Montserrat" panose="00000500000000000000" pitchFamily="2" charset="0"/>
              </a:rPr>
              <a:t>Tích hợp chức năng </a:t>
            </a:r>
            <a:r>
              <a:rPr lang="vi-VN" sz="4400" b="1" dirty="0">
                <a:latin typeface="Montserrat" panose="00000500000000000000" pitchFamily="2" charset="0"/>
              </a:rPr>
              <a:t>gợi ý sản phẩm</a:t>
            </a:r>
            <a:r>
              <a:rPr lang="vi-VN" sz="4400" dirty="0">
                <a:latin typeface="Montserrat" panose="00000500000000000000" pitchFamily="2" charset="0"/>
              </a:rPr>
              <a:t> dựa trên thuật toán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khai</a:t>
            </a:r>
            <a:r>
              <a:rPr lang="en-US" sz="4400" dirty="0">
                <a:latin typeface="Montserrat" panose="00000500000000000000" pitchFamily="2" charset="0"/>
              </a:rPr>
              <a:t> </a:t>
            </a:r>
            <a:r>
              <a:rPr lang="en-US" sz="4400" dirty="0" err="1">
                <a:latin typeface="Montserrat" panose="00000500000000000000" pitchFamily="2" charset="0"/>
              </a:rPr>
              <a:t>phá</a:t>
            </a:r>
            <a:r>
              <a:rPr lang="vi-VN" sz="4400" dirty="0">
                <a:latin typeface="Montserrat" panose="00000500000000000000" pitchFamily="2" charset="0"/>
              </a:rPr>
              <a:t> dữ liệu.</a:t>
            </a:r>
          </a:p>
        </p:txBody>
      </p:sp>
    </p:spTree>
    <p:extLst>
      <p:ext uri="{BB962C8B-B14F-4D97-AF65-F5344CB8AC3E}">
        <p14:creationId xmlns:p14="http://schemas.microsoft.com/office/powerpoint/2010/main" val="148905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5036525" y="12633935"/>
            <a:ext cx="6647307" cy="4236352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258800" y="-2400300"/>
            <a:ext cx="11416205" cy="641524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378451" y="-1567753"/>
            <a:ext cx="5062103" cy="5062082"/>
            <a:chOff x="-1614316" y="70570"/>
            <a:chExt cx="6350000" cy="6349974"/>
          </a:xfrm>
        </p:grpSpPr>
        <p:sp>
          <p:nvSpPr>
            <p:cNvPr id="6" name="Freeform 6"/>
            <p:cNvSpPr/>
            <p:nvPr/>
          </p:nvSpPr>
          <p:spPr>
            <a:xfrm>
              <a:off x="-1614316" y="7057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23114" y="1323715"/>
            <a:ext cx="11187885" cy="90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0"/>
              </a:lnSpc>
            </a:pPr>
            <a:r>
              <a:rPr lang="en-US" sz="6000" spc="-442" dirty="0">
                <a:solidFill>
                  <a:srgbClr val="263F6B"/>
                </a:solidFill>
                <a:latin typeface="Montserrat Extra-Bold Italics"/>
              </a:rPr>
              <a:t>Công </a:t>
            </a:r>
            <a:r>
              <a:rPr lang="en-US" sz="6000" spc="-442" dirty="0" err="1">
                <a:solidFill>
                  <a:srgbClr val="263F6B"/>
                </a:solidFill>
                <a:latin typeface="Montserrat Extra-Bold Italics"/>
              </a:rPr>
              <a:t>cụ</a:t>
            </a:r>
            <a:r>
              <a:rPr lang="en-US" sz="60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6000" spc="-442" dirty="0" err="1">
                <a:solidFill>
                  <a:srgbClr val="263F6B"/>
                </a:solidFill>
                <a:latin typeface="Montserrat Extra-Bold Italics"/>
              </a:rPr>
              <a:t>sử</a:t>
            </a:r>
            <a:r>
              <a:rPr lang="en-US" sz="6000" spc="-442" dirty="0">
                <a:solidFill>
                  <a:srgbClr val="263F6B"/>
                </a:solidFill>
                <a:latin typeface="Montserrat Extra-Bold Italics"/>
              </a:rPr>
              <a:t> </a:t>
            </a:r>
            <a:r>
              <a:rPr lang="en-US" sz="6000" spc="-442" dirty="0" err="1">
                <a:solidFill>
                  <a:srgbClr val="263F6B"/>
                </a:solidFill>
                <a:latin typeface="Montserrat Extra-Bold Italics"/>
              </a:rPr>
              <a:t>dụng</a:t>
            </a:r>
            <a:r>
              <a:rPr lang="en-US" sz="6000" spc="-442" dirty="0">
                <a:solidFill>
                  <a:srgbClr val="263F6B"/>
                </a:solidFill>
                <a:latin typeface="Montserrat Extra-Bold Italics"/>
              </a:rPr>
              <a:t> </a:t>
            </a:r>
          </a:p>
        </p:txBody>
      </p:sp>
      <p:pic>
        <p:nvPicPr>
          <p:cNvPr id="2062" name="Picture 14" descr="How jQuery AJAX Methods works… - Himalaya Pagada - Medium">
            <a:extLst>
              <a:ext uri="{FF2B5EF4-FFF2-40B4-BE49-F238E27FC236}">
                <a16:creationId xmlns:a16="http://schemas.microsoft.com/office/drawing/2014/main" id="{7E7EDCA8-6396-50CB-C40D-AD62DBFF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92" y="2512030"/>
            <a:ext cx="3910030" cy="26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Image result for ASP MVC">
            <a:extLst>
              <a:ext uri="{FF2B5EF4-FFF2-40B4-BE49-F238E27FC236}">
                <a16:creationId xmlns:a16="http://schemas.microsoft.com/office/drawing/2014/main" id="{76D84D91-2D2B-553D-CBBB-B9D1B78E55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15263" y="4286250"/>
            <a:ext cx="2657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SP.NET MVC Overview: Building Scalable Web Applications : C# 411">
            <a:extLst>
              <a:ext uri="{FF2B5EF4-FFF2-40B4-BE49-F238E27FC236}">
                <a16:creationId xmlns:a16="http://schemas.microsoft.com/office/drawing/2014/main" id="{DB56B743-CD14-FE34-9564-17E60C3D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0" y="5796028"/>
            <a:ext cx="4533915" cy="30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2" descr="Image result for HTML/CSS JS Logo Without Background">
            <a:extLst>
              <a:ext uri="{FF2B5EF4-FFF2-40B4-BE49-F238E27FC236}">
                <a16:creationId xmlns:a16="http://schemas.microsoft.com/office/drawing/2014/main" id="{A0E2FDFB-8D7A-B62F-75CF-ED0AEF6DD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5156" y="3223271"/>
            <a:ext cx="20764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6" name="Picture 28" descr="Javascript Html Css Logo, HD Png Download - kindpng">
            <a:extLst>
              <a:ext uri="{FF2B5EF4-FFF2-40B4-BE49-F238E27FC236}">
                <a16:creationId xmlns:a16="http://schemas.microsoft.com/office/drawing/2014/main" id="{0EEE2DF3-42E0-E31E-47F7-ED672F2E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27" y="2551548"/>
            <a:ext cx="4353669" cy="25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logo-microsoft-sql-server-595x3350 - eSoftware Associates Inc">
            <a:extLst>
              <a:ext uri="{FF2B5EF4-FFF2-40B4-BE49-F238E27FC236}">
                <a16:creationId xmlns:a16="http://schemas.microsoft.com/office/drawing/2014/main" id="{B38829E1-0EA7-1B88-7ED2-A3435983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7" y="5884559"/>
            <a:ext cx="4687071" cy="27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SP.NET Core Identity: Token-Based Authentication • Burak Neiş">
            <a:extLst>
              <a:ext uri="{FF2B5EF4-FFF2-40B4-BE49-F238E27FC236}">
                <a16:creationId xmlns:a16="http://schemas.microsoft.com/office/drawing/2014/main" id="{B406C8F8-3ECB-18E9-B3A9-785F1239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92" y="6087975"/>
            <a:ext cx="4310347" cy="24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36" descr="GitHub - davidgutierrezpalma/ai4unity: A version of AForge.NET ...">
            <a:extLst>
              <a:ext uri="{FF2B5EF4-FFF2-40B4-BE49-F238E27FC236}">
                <a16:creationId xmlns:a16="http://schemas.microsoft.com/office/drawing/2014/main" id="{CD044913-705F-44A6-0EB7-2C8D30D889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38" descr="GitHub - davidgutierrezpalma/ai4unity: A version of AForge.NET ...">
            <a:extLst>
              <a:ext uri="{FF2B5EF4-FFF2-40B4-BE49-F238E27FC236}">
                <a16:creationId xmlns:a16="http://schemas.microsoft.com/office/drawing/2014/main" id="{A9A933B1-6ABD-90E0-83E9-C66FB6C006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88" name="Picture 40" descr="GitHub - davidgutierrezpalma/ai4unity: A version of AForge.NET ...">
            <a:extLst>
              <a:ext uri="{FF2B5EF4-FFF2-40B4-BE49-F238E27FC236}">
                <a16:creationId xmlns:a16="http://schemas.microsoft.com/office/drawing/2014/main" id="{8D5FDBAC-4859-95E0-3F36-E57260C1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6042516"/>
            <a:ext cx="3248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62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36875" y="3280741"/>
            <a:ext cx="1342534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>
                <a:solidFill>
                  <a:srgbClr val="FFFFFF"/>
                </a:solidFill>
                <a:latin typeface="Montserrat Extra-Bold Italics"/>
              </a:rPr>
              <a:t>2</a:t>
            </a:r>
            <a:r>
              <a:rPr kumimoji="0" lang="en-US" sz="10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Phân</a:t>
            </a:r>
            <a:r>
              <a:rPr kumimoji="0" lang="en-US" sz="9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tích</a:t>
            </a:r>
            <a:r>
              <a:rPr kumimoji="0" lang="en-US" sz="9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thiết</a:t>
            </a:r>
            <a:r>
              <a:rPr kumimoji="0" lang="en-US" sz="9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kế</a:t>
            </a:r>
            <a:r>
              <a:rPr kumimoji="0" lang="en-US" sz="9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hệ</a:t>
            </a:r>
            <a:r>
              <a:rPr kumimoji="0" lang="en-US" sz="9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-Bold Italics"/>
                <a:ea typeface="+mn-ea"/>
                <a:cs typeface="+mn-cs"/>
              </a:rPr>
              <a:t>thống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Extra-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13298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56541-673B-5E38-1F40-B3C22A9C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1045AA2-1C35-7D0F-C3F7-C8D3B700794A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EBE912A-36FB-3972-84F7-9D01F929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543D383-A01E-E842-43A4-A451992654A8}"/>
              </a:ext>
            </a:extLst>
          </p:cNvPr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3149F72-542F-C407-020B-C4A83E6C4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731" y="1028700"/>
            <a:ext cx="1783058" cy="295015"/>
          </a:xfrm>
          <a:prstGeom prst="rect">
            <a:avLst/>
          </a:prstGeom>
        </p:spPr>
      </p:pic>
      <p:sp>
        <p:nvSpPr>
          <p:cNvPr id="8" name="AutoShape 8">
            <a:extLst>
              <a:ext uri="{FF2B5EF4-FFF2-40B4-BE49-F238E27FC236}">
                <a16:creationId xmlns:a16="http://schemas.microsoft.com/office/drawing/2014/main" id="{101F259F-6756-A14B-48AF-B8A12150171D}"/>
              </a:ext>
            </a:extLst>
          </p:cNvPr>
          <p:cNvSpPr/>
          <p:nvPr/>
        </p:nvSpPr>
        <p:spPr>
          <a:xfrm flipV="1">
            <a:off x="1554731" y="2359660"/>
            <a:ext cx="0" cy="649224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9;p1">
            <a:extLst>
              <a:ext uri="{FF2B5EF4-FFF2-40B4-BE49-F238E27FC236}">
                <a16:creationId xmlns:a16="http://schemas.microsoft.com/office/drawing/2014/main" id="{897A48A8-1140-0141-90CB-CF25495FDAD0}"/>
              </a:ext>
            </a:extLst>
          </p:cNvPr>
          <p:cNvSpPr txBox="1"/>
          <p:nvPr/>
        </p:nvSpPr>
        <p:spPr>
          <a:xfrm>
            <a:off x="16822329" y="9623721"/>
            <a:ext cx="1837176" cy="68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Montserrat Extra-Bold" panose="020B0604020202020204" charset="0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A11F705F-DCC4-3366-C848-AF8DB4DAF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163" y="1753098"/>
            <a:ext cx="10774166" cy="7705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F7FF9A-29AF-1B4A-0F67-0E86CD45FFFD}"/>
              </a:ext>
            </a:extLst>
          </p:cNvPr>
          <p:cNvSpPr txBox="1"/>
          <p:nvPr/>
        </p:nvSpPr>
        <p:spPr>
          <a:xfrm>
            <a:off x="2162528" y="4165516"/>
            <a:ext cx="3047066" cy="2899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Biểu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đồ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usecase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khách</a:t>
            </a:r>
            <a:r>
              <a:rPr lang="en-US" sz="3600" b="1" spc="8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600" b="1" spc="80" dirty="0" err="1">
                <a:solidFill>
                  <a:srgbClr val="FFFFFF"/>
                </a:solidFill>
                <a:latin typeface="Montserrat"/>
              </a:rPr>
              <a:t>hàng</a:t>
            </a:r>
            <a:endParaRPr lang="en-US" sz="3600" b="1" spc="80" dirty="0">
              <a:solidFill>
                <a:srgbClr val="FFFFFF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30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468</Words>
  <Application>Microsoft Office PowerPoint</Application>
  <PresentationFormat>Custom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Montserrat Medium</vt:lpstr>
      <vt:lpstr>Montserrat Semi</vt:lpstr>
      <vt:lpstr>Calibri</vt:lpstr>
      <vt:lpstr>Montserrat Extra-Bold Italics</vt:lpstr>
      <vt:lpstr>Montserrat Semi-Bold</vt:lpstr>
      <vt:lpstr>Montserrat Bold</vt:lpstr>
      <vt:lpstr>Montserrat</vt:lpstr>
      <vt:lpstr>Montserrat Italics</vt:lpstr>
      <vt:lpstr>Montserrat Extra-Bold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sơn trần</dc:creator>
  <cp:lastModifiedBy>sơn trần</cp:lastModifiedBy>
  <cp:revision>42</cp:revision>
  <dcterms:created xsi:type="dcterms:W3CDTF">2006-08-16T00:00:00Z</dcterms:created>
  <dcterms:modified xsi:type="dcterms:W3CDTF">2025-06-05T02:38:36Z</dcterms:modified>
  <dc:identifier>DAFjMDEp9eY</dc:identifier>
</cp:coreProperties>
</file>